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409" r:id="rId2"/>
    <p:sldId id="256" r:id="rId3"/>
    <p:sldId id="333" r:id="rId4"/>
    <p:sldId id="297" r:id="rId5"/>
    <p:sldId id="299" r:id="rId6"/>
    <p:sldId id="334" r:id="rId7"/>
    <p:sldId id="335" r:id="rId8"/>
    <p:sldId id="366" r:id="rId9"/>
    <p:sldId id="367" r:id="rId10"/>
    <p:sldId id="267" r:id="rId11"/>
    <p:sldId id="412" r:id="rId12"/>
    <p:sldId id="338" r:id="rId13"/>
    <p:sldId id="339" r:id="rId14"/>
    <p:sldId id="340" r:id="rId15"/>
    <p:sldId id="316" r:id="rId16"/>
    <p:sldId id="341" r:id="rId17"/>
    <p:sldId id="301" r:id="rId18"/>
    <p:sldId id="358" r:id="rId19"/>
    <p:sldId id="348" r:id="rId20"/>
    <p:sldId id="353" r:id="rId21"/>
    <p:sldId id="351" r:id="rId22"/>
    <p:sldId id="354" r:id="rId23"/>
    <p:sldId id="295" r:id="rId24"/>
    <p:sldId id="411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10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414455"/>
    <a:srgbClr val="5B5E77"/>
    <a:srgbClr val="4C4F64"/>
    <a:srgbClr val="C00000"/>
    <a:srgbClr val="A6A6A6"/>
    <a:srgbClr val="E20000"/>
    <a:srgbClr val="14B28B"/>
    <a:srgbClr val="0D0D0D"/>
    <a:srgbClr val="18D2A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68" autoAdjust="0"/>
    <p:restoredTop sz="96366" autoAdjust="0"/>
  </p:normalViewPr>
  <p:slideViewPr>
    <p:cSldViewPr showGuides="1">
      <p:cViewPr varScale="1">
        <p:scale>
          <a:sx n="116" d="100"/>
          <a:sy n="116" d="100"/>
        </p:scale>
        <p:origin x="-562" y="-72"/>
      </p:cViewPr>
      <p:guideLst>
        <p:guide orient="horz" pos="1710"/>
        <p:guide pos="28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D91C46FC-687F-4C69-B182-9A8DF80F6D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2259CD7-6D74-4A47-A123-BF788EE081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3C5A4-F6DF-4EB1-8A80-071D62B74537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89F05465-1359-4A6E-B8CA-DF1390075B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5914C59-3C4C-440C-8859-B1F67DDF18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DBA7F-8C7C-44F5-9822-5E1BA88299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2034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EB9A-23AB-4D00-A72E-AD507B0F1653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93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CF1A-E888-4A07-B96A-456D0CF694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6CF1A-E888-4A07-B96A-456D0CF694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6CF1A-E888-4A07-B96A-456D0CF694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6CF1A-E888-4A07-B96A-456D0CF694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6CF1A-E888-4A07-B96A-456D0CF694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6CF1A-E888-4A07-B96A-456D0CF694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6CF1A-E888-4A07-B96A-456D0CF694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8E7494D-2382-42CB-AD4D-E93F90E26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879052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D5180CB-1C9B-4D2F-B96E-023BC45EAA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33128" y="1"/>
            <a:ext cx="1696359" cy="3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5155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1C49449-7857-43CF-93E9-8EB51E80E8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09661" y="-35556"/>
            <a:ext cx="9363322" cy="55596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D0FD133-EA3A-4321-9A45-4D53671DAC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948264" y="0"/>
            <a:ext cx="2261812" cy="4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3092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82645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B000F31-8CB5-49A0-B72E-A7321F3FC4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136718"/>
            <a:ext cx="9144000" cy="29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0111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9850371-C9B6-4372-90B3-F5E68820FF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09661" y="-35556"/>
            <a:ext cx="9363322" cy="55596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702DB248-BE50-40F8-9C4A-858B39D410E9}"/>
              </a:ext>
            </a:extLst>
          </p:cNvPr>
          <p:cNvSpPr/>
          <p:nvPr userDrawn="1"/>
        </p:nvSpPr>
        <p:spPr>
          <a:xfrm>
            <a:off x="-109661" y="-100056"/>
            <a:ext cx="9363322" cy="5688632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694522C-5013-45E1-A4DE-783597A205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948264" y="-19140"/>
            <a:ext cx="2261812" cy="4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6903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D5180CB-1C9B-4D2F-B96E-023BC45EA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33128" y="1"/>
            <a:ext cx="1696359" cy="3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7007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8E7494D-2382-42CB-AD4D-E93F90E26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879052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D5180CB-1C9B-4D2F-B96E-023BC45EAA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33128" y="1"/>
            <a:ext cx="1696359" cy="3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9544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D0FD133-EA3A-4321-9A45-4D53671DAC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8264" y="0"/>
            <a:ext cx="2261812" cy="4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081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B000F31-8CB5-49A0-B72E-A7321F3FC4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136718"/>
            <a:ext cx="9144000" cy="29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926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2211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2636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7603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1730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5142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A13EAFA-AF7E-40C8-8AE8-69F6117002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6512" y="1203598"/>
            <a:ext cx="9361040" cy="29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318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436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508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DFC30-293C-4CD9-A45E-BF197D44416E}" type="datetimeFigureOut">
              <a:rPr lang="zh-CN" altLang="en-US" smtClean="0"/>
              <a:pPr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9814E-C5CE-4B32-9311-395C54F121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556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98" r:id="rId12"/>
    <p:sldLayoutId id="2147483796" r:id="rId13"/>
    <p:sldLayoutId id="2147483685" r:id="rId14"/>
    <p:sldLayoutId id="2147483856" r:id="rId15"/>
    <p:sldLayoutId id="2147483857" r:id="rId16"/>
    <p:sldLayoutId id="2147483858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任意多边形 3"/>
          <p:cNvSpPr/>
          <p:nvPr/>
        </p:nvSpPr>
        <p:spPr>
          <a:xfrm>
            <a:off x="207169" y="1510163"/>
            <a:ext cx="8589169" cy="1808560"/>
          </a:xfrm>
          <a:custGeom>
            <a:avLst/>
            <a:gdLst>
              <a:gd name="txL" fmla="*/ 0 w 11417523"/>
              <a:gd name="txT" fmla="*/ 0 h 2411413"/>
              <a:gd name="txR" fmla="*/ 11417523 w 11417523"/>
              <a:gd name="txB" fmla="*/ 2411413 h 2411413"/>
            </a:gdLst>
            <a:ahLst/>
            <a:cxnLst>
              <a:cxn ang="0">
                <a:pos x="0" y="0"/>
              </a:cxn>
              <a:cxn ang="0">
                <a:pos x="10763065" y="8775"/>
              </a:cxn>
              <a:cxn ang="0">
                <a:pos x="11417523" y="1219857"/>
              </a:cxn>
              <a:cxn ang="0">
                <a:pos x="10770010" y="2411413"/>
              </a:cxn>
              <a:cxn ang="0">
                <a:pos x="0" y="2411413"/>
              </a:cxn>
              <a:cxn ang="0">
                <a:pos x="657225" y="1209675"/>
              </a:cxn>
              <a:cxn ang="0">
                <a:pos x="0" y="0"/>
              </a:cxn>
            </a:cxnLst>
            <a:rect l="txL" t="txT" r="txR" b="txB"/>
            <a:pathLst>
              <a:path w="11417523" h="2411413">
                <a:moveTo>
                  <a:pt x="0" y="0"/>
                </a:moveTo>
                <a:lnTo>
                  <a:pt x="10763065" y="8775"/>
                </a:lnTo>
                <a:lnTo>
                  <a:pt x="11417523" y="1219857"/>
                </a:lnTo>
                <a:lnTo>
                  <a:pt x="10770010" y="2411413"/>
                </a:lnTo>
                <a:lnTo>
                  <a:pt x="0" y="2411413"/>
                </a:lnTo>
                <a:lnTo>
                  <a:pt x="657225" y="1209675"/>
                </a:lnTo>
                <a:lnTo>
                  <a:pt x="0" y="0"/>
                </a:lnTo>
                <a:close/>
              </a:path>
            </a:pathLst>
          </a:custGeom>
          <a:solidFill>
            <a:srgbClr val="14335D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任意多边形 4"/>
          <p:cNvSpPr/>
          <p:nvPr/>
        </p:nvSpPr>
        <p:spPr>
          <a:xfrm>
            <a:off x="225029" y="1522069"/>
            <a:ext cx="8554640" cy="1788319"/>
          </a:xfrm>
          <a:custGeom>
            <a:avLst/>
            <a:gdLst>
              <a:gd name="txL" fmla="*/ 0 w 11405821"/>
              <a:gd name="txT" fmla="*/ 0 h 2382838"/>
              <a:gd name="txR" fmla="*/ 11405821 w 11405821"/>
              <a:gd name="txB" fmla="*/ 2382838 h 2382838"/>
            </a:gdLst>
            <a:ahLst/>
            <a:cxnLst>
              <a:cxn ang="0">
                <a:pos x="0" y="0"/>
              </a:cxn>
              <a:cxn ang="0">
                <a:pos x="10753938" y="0"/>
              </a:cxn>
              <a:cxn ang="0">
                <a:pos x="11405821" y="1206319"/>
              </a:cxn>
              <a:cxn ang="0">
                <a:pos x="10766480" y="2382838"/>
              </a:cxn>
              <a:cxn ang="0">
                <a:pos x="0" y="2382838"/>
              </a:cxn>
              <a:cxn ang="0">
                <a:pos x="649288" y="1195388"/>
              </a:cxn>
            </a:cxnLst>
            <a:rect l="txL" t="txT" r="txR" b="txB"/>
            <a:pathLst>
              <a:path w="11405821" h="2382838">
                <a:moveTo>
                  <a:pt x="0" y="0"/>
                </a:moveTo>
                <a:lnTo>
                  <a:pt x="10753938" y="0"/>
                </a:lnTo>
                <a:lnTo>
                  <a:pt x="11405821" y="1206319"/>
                </a:lnTo>
                <a:lnTo>
                  <a:pt x="10766480" y="2382838"/>
                </a:lnTo>
                <a:lnTo>
                  <a:pt x="0" y="2382838"/>
                </a:lnTo>
                <a:lnTo>
                  <a:pt x="649288" y="1195388"/>
                </a:lnTo>
                <a:close/>
              </a:path>
            </a:pathLst>
          </a:custGeom>
          <a:solidFill>
            <a:srgbClr val="414455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任意多边形 5"/>
          <p:cNvSpPr/>
          <p:nvPr/>
        </p:nvSpPr>
        <p:spPr>
          <a:xfrm>
            <a:off x="260747" y="1542310"/>
            <a:ext cx="8490347" cy="1746647"/>
          </a:xfrm>
          <a:custGeom>
            <a:avLst/>
            <a:gdLst>
              <a:gd name="txL" fmla="*/ 0 w 11320096"/>
              <a:gd name="txT" fmla="*/ 0 h 2328863"/>
              <a:gd name="txR" fmla="*/ 11320096 w 11320096"/>
              <a:gd name="txB" fmla="*/ 2328863 h 2328863"/>
            </a:gdLst>
            <a:ahLst/>
            <a:cxnLst>
              <a:cxn ang="0">
                <a:pos x="0" y="0"/>
              </a:cxn>
              <a:cxn ang="0">
                <a:pos x="10682797" y="0"/>
              </a:cxn>
              <a:cxn ang="0">
                <a:pos x="11320096" y="1179332"/>
              </a:cxn>
              <a:cxn ang="0">
                <a:pos x="10695421" y="2328863"/>
              </a:cxn>
              <a:cxn ang="0">
                <a:pos x="0" y="2328863"/>
              </a:cxn>
              <a:cxn ang="0">
                <a:pos x="628650" y="1168400"/>
              </a:cxn>
            </a:cxnLst>
            <a:rect l="txL" t="txT" r="txR" b="txB"/>
            <a:pathLst>
              <a:path w="11320096" h="2328863">
                <a:moveTo>
                  <a:pt x="0" y="0"/>
                </a:moveTo>
                <a:lnTo>
                  <a:pt x="10682797" y="0"/>
                </a:lnTo>
                <a:lnTo>
                  <a:pt x="11320096" y="1179332"/>
                </a:lnTo>
                <a:lnTo>
                  <a:pt x="10695421" y="2328863"/>
                </a:lnTo>
                <a:lnTo>
                  <a:pt x="0" y="2328863"/>
                </a:lnTo>
                <a:lnTo>
                  <a:pt x="628650" y="1168400"/>
                </a:lnTo>
                <a:close/>
              </a:path>
            </a:pathLst>
          </a:custGeom>
          <a:solidFill>
            <a:srgbClr val="F2EED8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任意多边形 6"/>
          <p:cNvSpPr/>
          <p:nvPr/>
        </p:nvSpPr>
        <p:spPr>
          <a:xfrm>
            <a:off x="296466" y="1563741"/>
            <a:ext cx="8429625" cy="1704975"/>
          </a:xfrm>
          <a:custGeom>
            <a:avLst/>
            <a:gdLst>
              <a:gd name="txL" fmla="*/ 0 w 11239498"/>
              <a:gd name="txT" fmla="*/ 0 h 2273300"/>
              <a:gd name="txR" fmla="*/ 11239498 w 11239498"/>
              <a:gd name="txB" fmla="*/ 2273300 h 2273300"/>
            </a:gdLst>
            <a:ahLst/>
            <a:cxnLst>
              <a:cxn ang="0">
                <a:pos x="0" y="0"/>
              </a:cxn>
              <a:cxn ang="0">
                <a:pos x="10620214" y="0"/>
              </a:cxn>
              <a:cxn ang="0">
                <a:pos x="11239498" y="1145995"/>
              </a:cxn>
              <a:cxn ang="0">
                <a:pos x="10626901" y="2273300"/>
              </a:cxn>
              <a:cxn ang="0">
                <a:pos x="0" y="2273300"/>
              </a:cxn>
              <a:cxn ang="0">
                <a:pos x="615950" y="1139825"/>
              </a:cxn>
            </a:cxnLst>
            <a:rect l="txL" t="txT" r="txR" b="txB"/>
            <a:pathLst>
              <a:path w="11239498" h="2273300">
                <a:moveTo>
                  <a:pt x="0" y="0"/>
                </a:moveTo>
                <a:lnTo>
                  <a:pt x="10620214" y="0"/>
                </a:lnTo>
                <a:lnTo>
                  <a:pt x="11239498" y="1145995"/>
                </a:lnTo>
                <a:lnTo>
                  <a:pt x="10626901" y="2273300"/>
                </a:lnTo>
                <a:lnTo>
                  <a:pt x="0" y="2273300"/>
                </a:lnTo>
                <a:lnTo>
                  <a:pt x="615950" y="113982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082" name="组合 11"/>
          <p:cNvGrpSpPr/>
          <p:nvPr/>
        </p:nvGrpSpPr>
        <p:grpSpPr>
          <a:xfrm>
            <a:off x="1261540" y="1539873"/>
            <a:ext cx="1850754" cy="1753901"/>
            <a:chOff x="14287" y="41275"/>
            <a:chExt cx="1427163" cy="1352550"/>
          </a:xfrm>
        </p:grpSpPr>
        <p:sp>
          <p:nvSpPr>
            <p:cNvPr id="3083" name="Freeform 58"/>
            <p:cNvSpPr/>
            <p:nvPr/>
          </p:nvSpPr>
          <p:spPr>
            <a:xfrm>
              <a:off x="14287" y="41275"/>
              <a:ext cx="1427163" cy="1352550"/>
            </a:xfrm>
            <a:custGeom>
              <a:avLst/>
              <a:gdLst>
                <a:gd name="txL" fmla="*/ 0 w 209"/>
                <a:gd name="txT" fmla="*/ 0 h 197"/>
                <a:gd name="txR" fmla="*/ 209 w 209"/>
                <a:gd name="txB" fmla="*/ 197 h 197"/>
              </a:gdLst>
              <a:ahLst/>
              <a:cxnLst>
                <a:cxn ang="0">
                  <a:pos x="102" y="197"/>
                </a:cxn>
                <a:cxn ang="0">
                  <a:pos x="84" y="196"/>
                </a:cxn>
                <a:cxn ang="0">
                  <a:pos x="21" y="155"/>
                </a:cxn>
                <a:cxn ang="0">
                  <a:pos x="5" y="81"/>
                </a:cxn>
                <a:cxn ang="0">
                  <a:pos x="102" y="0"/>
                </a:cxn>
                <a:cxn ang="0">
                  <a:pos x="120" y="1"/>
                </a:cxn>
                <a:cxn ang="0">
                  <a:pos x="199" y="116"/>
                </a:cxn>
                <a:cxn ang="0">
                  <a:pos x="102" y="197"/>
                </a:cxn>
              </a:cxnLst>
              <a:rect l="txL" t="txT" r="txR" b="txB"/>
              <a:pathLst>
                <a:path w="209" h="197">
                  <a:moveTo>
                    <a:pt x="102" y="197"/>
                  </a:moveTo>
                  <a:cubicBezTo>
                    <a:pt x="96" y="197"/>
                    <a:pt x="90" y="197"/>
                    <a:pt x="84" y="196"/>
                  </a:cubicBezTo>
                  <a:cubicBezTo>
                    <a:pt x="58" y="191"/>
                    <a:pt x="36" y="176"/>
                    <a:pt x="21" y="155"/>
                  </a:cubicBezTo>
                  <a:cubicBezTo>
                    <a:pt x="6" y="133"/>
                    <a:pt x="0" y="107"/>
                    <a:pt x="5" y="81"/>
                  </a:cubicBezTo>
                  <a:cubicBezTo>
                    <a:pt x="14" y="34"/>
                    <a:pt x="54" y="0"/>
                    <a:pt x="102" y="0"/>
                  </a:cubicBezTo>
                  <a:cubicBezTo>
                    <a:pt x="108" y="0"/>
                    <a:pt x="114" y="0"/>
                    <a:pt x="120" y="1"/>
                  </a:cubicBezTo>
                  <a:cubicBezTo>
                    <a:pt x="173" y="11"/>
                    <a:pt x="209" y="63"/>
                    <a:pt x="199" y="116"/>
                  </a:cubicBezTo>
                  <a:cubicBezTo>
                    <a:pt x="191" y="163"/>
                    <a:pt x="150" y="197"/>
                    <a:pt x="102" y="197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5" name="Freeform 60"/>
            <p:cNvSpPr/>
            <p:nvPr/>
          </p:nvSpPr>
          <p:spPr>
            <a:xfrm>
              <a:off x="163512" y="171450"/>
              <a:ext cx="1093788" cy="1092200"/>
            </a:xfrm>
            <a:custGeom>
              <a:avLst/>
              <a:gdLst>
                <a:gd name="txL" fmla="*/ 0 w 160"/>
                <a:gd name="txT" fmla="*/ 0 h 159"/>
                <a:gd name="txR" fmla="*/ 160 w 160"/>
                <a:gd name="txB" fmla="*/ 159 h 159"/>
              </a:gdLst>
              <a:ahLst/>
              <a:cxnLst>
                <a:cxn ang="0">
                  <a:pos x="80" y="0"/>
                </a:cxn>
                <a:cxn ang="0">
                  <a:pos x="0" y="79"/>
                </a:cxn>
                <a:cxn ang="0">
                  <a:pos x="4" y="104"/>
                </a:cxn>
                <a:cxn ang="0">
                  <a:pos x="39" y="92"/>
                </a:cxn>
                <a:cxn ang="0">
                  <a:pos x="39" y="94"/>
                </a:cxn>
                <a:cxn ang="0">
                  <a:pos x="44" y="91"/>
                </a:cxn>
                <a:cxn ang="0">
                  <a:pos x="67" y="61"/>
                </a:cxn>
                <a:cxn ang="0">
                  <a:pos x="85" y="32"/>
                </a:cxn>
                <a:cxn ang="0">
                  <a:pos x="87" y="21"/>
                </a:cxn>
                <a:cxn ang="0">
                  <a:pos x="88" y="14"/>
                </a:cxn>
                <a:cxn ang="0">
                  <a:pos x="98" y="17"/>
                </a:cxn>
                <a:cxn ang="0">
                  <a:pos x="94" y="51"/>
                </a:cxn>
                <a:cxn ang="0">
                  <a:pos x="96" y="61"/>
                </a:cxn>
                <a:cxn ang="0">
                  <a:pos x="104" y="63"/>
                </a:cxn>
                <a:cxn ang="0">
                  <a:pos x="117" y="64"/>
                </a:cxn>
                <a:cxn ang="0">
                  <a:pos x="125" y="71"/>
                </a:cxn>
                <a:cxn ang="0">
                  <a:pos x="125" y="79"/>
                </a:cxn>
                <a:cxn ang="0">
                  <a:pos x="128" y="91"/>
                </a:cxn>
                <a:cxn ang="0">
                  <a:pos x="125" y="98"/>
                </a:cxn>
                <a:cxn ang="0">
                  <a:pos x="126" y="107"/>
                </a:cxn>
                <a:cxn ang="0">
                  <a:pos x="123" y="111"/>
                </a:cxn>
                <a:cxn ang="0">
                  <a:pos x="121" y="115"/>
                </a:cxn>
                <a:cxn ang="0">
                  <a:pos x="104" y="126"/>
                </a:cxn>
                <a:cxn ang="0">
                  <a:pos x="73" y="128"/>
                </a:cxn>
                <a:cxn ang="0">
                  <a:pos x="73" y="128"/>
                </a:cxn>
                <a:cxn ang="0">
                  <a:pos x="72" y="128"/>
                </a:cxn>
                <a:cxn ang="0">
                  <a:pos x="55" y="139"/>
                </a:cxn>
                <a:cxn ang="0">
                  <a:pos x="57" y="146"/>
                </a:cxn>
                <a:cxn ang="0">
                  <a:pos x="45" y="151"/>
                </a:cxn>
                <a:cxn ang="0">
                  <a:pos x="80" y="159"/>
                </a:cxn>
                <a:cxn ang="0">
                  <a:pos x="160" y="79"/>
                </a:cxn>
                <a:cxn ang="0">
                  <a:pos x="80" y="0"/>
                </a:cxn>
              </a:cxnLst>
              <a:rect l="txL" t="txT" r="txR" b="txB"/>
              <a:pathLst>
                <a:path w="160" h="159">
                  <a:moveTo>
                    <a:pt x="80" y="0"/>
                  </a:moveTo>
                  <a:cubicBezTo>
                    <a:pt x="36" y="0"/>
                    <a:pt x="0" y="35"/>
                    <a:pt x="0" y="79"/>
                  </a:cubicBezTo>
                  <a:cubicBezTo>
                    <a:pt x="0" y="88"/>
                    <a:pt x="2" y="96"/>
                    <a:pt x="4" y="104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1" y="93"/>
                    <a:pt x="43" y="92"/>
                    <a:pt x="44" y="91"/>
                  </a:cubicBezTo>
                  <a:cubicBezTo>
                    <a:pt x="57" y="84"/>
                    <a:pt x="61" y="73"/>
                    <a:pt x="67" y="61"/>
                  </a:cubicBezTo>
                  <a:cubicBezTo>
                    <a:pt x="72" y="51"/>
                    <a:pt x="81" y="42"/>
                    <a:pt x="85" y="32"/>
                  </a:cubicBezTo>
                  <a:cubicBezTo>
                    <a:pt x="86" y="28"/>
                    <a:pt x="87" y="25"/>
                    <a:pt x="87" y="21"/>
                  </a:cubicBezTo>
                  <a:cubicBezTo>
                    <a:pt x="87" y="19"/>
                    <a:pt x="86" y="16"/>
                    <a:pt x="88" y="14"/>
                  </a:cubicBezTo>
                  <a:cubicBezTo>
                    <a:pt x="91" y="10"/>
                    <a:pt x="95" y="14"/>
                    <a:pt x="98" y="17"/>
                  </a:cubicBezTo>
                  <a:cubicBezTo>
                    <a:pt x="105" y="28"/>
                    <a:pt x="98" y="40"/>
                    <a:pt x="94" y="51"/>
                  </a:cubicBezTo>
                  <a:cubicBezTo>
                    <a:pt x="92" y="56"/>
                    <a:pt x="89" y="59"/>
                    <a:pt x="96" y="61"/>
                  </a:cubicBezTo>
                  <a:cubicBezTo>
                    <a:pt x="96" y="61"/>
                    <a:pt x="104" y="63"/>
                    <a:pt x="104" y="63"/>
                  </a:cubicBezTo>
                  <a:cubicBezTo>
                    <a:pt x="109" y="64"/>
                    <a:pt x="113" y="62"/>
                    <a:pt x="117" y="64"/>
                  </a:cubicBezTo>
                  <a:cubicBezTo>
                    <a:pt x="120" y="66"/>
                    <a:pt x="124" y="68"/>
                    <a:pt x="125" y="71"/>
                  </a:cubicBezTo>
                  <a:cubicBezTo>
                    <a:pt x="126" y="74"/>
                    <a:pt x="125" y="77"/>
                    <a:pt x="125" y="79"/>
                  </a:cubicBezTo>
                  <a:cubicBezTo>
                    <a:pt x="125" y="84"/>
                    <a:pt x="128" y="86"/>
                    <a:pt x="128" y="91"/>
                  </a:cubicBezTo>
                  <a:cubicBezTo>
                    <a:pt x="127" y="94"/>
                    <a:pt x="125" y="95"/>
                    <a:pt x="125" y="98"/>
                  </a:cubicBezTo>
                  <a:cubicBezTo>
                    <a:pt x="125" y="101"/>
                    <a:pt x="126" y="104"/>
                    <a:pt x="126" y="107"/>
                  </a:cubicBezTo>
                  <a:cubicBezTo>
                    <a:pt x="125" y="109"/>
                    <a:pt x="124" y="110"/>
                    <a:pt x="123" y="111"/>
                  </a:cubicBezTo>
                  <a:cubicBezTo>
                    <a:pt x="121" y="112"/>
                    <a:pt x="121" y="113"/>
                    <a:pt x="121" y="115"/>
                  </a:cubicBezTo>
                  <a:cubicBezTo>
                    <a:pt x="120" y="123"/>
                    <a:pt x="111" y="126"/>
                    <a:pt x="104" y="126"/>
                  </a:cubicBezTo>
                  <a:cubicBezTo>
                    <a:pt x="93" y="127"/>
                    <a:pt x="84" y="127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8"/>
                    <a:pt x="72" y="128"/>
                  </a:cubicBezTo>
                  <a:cubicBezTo>
                    <a:pt x="66" y="131"/>
                    <a:pt x="61" y="135"/>
                    <a:pt x="55" y="139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56" y="156"/>
                    <a:pt x="68" y="159"/>
                    <a:pt x="80" y="159"/>
                  </a:cubicBezTo>
                  <a:cubicBezTo>
                    <a:pt x="124" y="159"/>
                    <a:pt x="160" y="124"/>
                    <a:pt x="160" y="79"/>
                  </a:cubicBezTo>
                  <a:cubicBezTo>
                    <a:pt x="160" y="35"/>
                    <a:pt x="124" y="0"/>
                    <a:pt x="80" y="0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6" name="Freeform 61"/>
            <p:cNvSpPr>
              <a:spLocks noEditPoints="1"/>
            </p:cNvSpPr>
            <p:nvPr/>
          </p:nvSpPr>
          <p:spPr>
            <a:xfrm>
              <a:off x="109537" y="130175"/>
              <a:ext cx="1230313" cy="1174750"/>
            </a:xfrm>
            <a:custGeom>
              <a:avLst/>
              <a:gdLst>
                <a:gd name="txL" fmla="*/ 0 w 180"/>
                <a:gd name="txT" fmla="*/ 0 h 171"/>
                <a:gd name="txR" fmla="*/ 180 w 180"/>
                <a:gd name="txB" fmla="*/ 171 h 171"/>
              </a:gdLst>
              <a:ahLst/>
              <a:cxnLst>
                <a:cxn ang="0">
                  <a:pos x="103" y="2"/>
                </a:cxn>
                <a:cxn ang="0">
                  <a:pos x="88" y="0"/>
                </a:cxn>
                <a:cxn ang="0">
                  <a:pos x="4" y="70"/>
                </a:cxn>
                <a:cxn ang="0">
                  <a:pos x="18" y="134"/>
                </a:cxn>
                <a:cxn ang="0">
                  <a:pos x="73" y="169"/>
                </a:cxn>
                <a:cxn ang="0">
                  <a:pos x="88" y="171"/>
                </a:cxn>
                <a:cxn ang="0">
                  <a:pos x="172" y="101"/>
                </a:cxn>
                <a:cxn ang="0">
                  <a:pos x="103" y="2"/>
                </a:cxn>
                <a:cxn ang="0">
                  <a:pos x="169" y="100"/>
                </a:cxn>
                <a:cxn ang="0">
                  <a:pos x="88" y="167"/>
                </a:cxn>
                <a:cxn ang="0">
                  <a:pos x="73" y="166"/>
                </a:cxn>
                <a:cxn ang="0">
                  <a:pos x="21" y="132"/>
                </a:cxn>
                <a:cxn ang="0">
                  <a:pos x="8" y="71"/>
                </a:cxn>
                <a:cxn ang="0">
                  <a:pos x="88" y="4"/>
                </a:cxn>
                <a:cxn ang="0">
                  <a:pos x="103" y="5"/>
                </a:cxn>
                <a:cxn ang="0">
                  <a:pos x="169" y="100"/>
                </a:cxn>
              </a:cxnLst>
              <a:rect l="txL" t="txT" r="txR" b="txB"/>
              <a:pathLst>
                <a:path w="180" h="171">
                  <a:moveTo>
                    <a:pt x="103" y="2"/>
                  </a:moveTo>
                  <a:cubicBezTo>
                    <a:pt x="98" y="1"/>
                    <a:pt x="93" y="0"/>
                    <a:pt x="88" y="0"/>
                  </a:cubicBezTo>
                  <a:cubicBezTo>
                    <a:pt x="47" y="0"/>
                    <a:pt x="12" y="30"/>
                    <a:pt x="4" y="70"/>
                  </a:cubicBezTo>
                  <a:cubicBezTo>
                    <a:pt x="0" y="92"/>
                    <a:pt x="5" y="115"/>
                    <a:pt x="18" y="134"/>
                  </a:cubicBezTo>
                  <a:cubicBezTo>
                    <a:pt x="31" y="152"/>
                    <a:pt x="50" y="165"/>
                    <a:pt x="73" y="169"/>
                  </a:cubicBezTo>
                  <a:cubicBezTo>
                    <a:pt x="78" y="170"/>
                    <a:pt x="83" y="171"/>
                    <a:pt x="88" y="171"/>
                  </a:cubicBezTo>
                  <a:cubicBezTo>
                    <a:pt x="129" y="171"/>
                    <a:pt x="164" y="141"/>
                    <a:pt x="172" y="101"/>
                  </a:cubicBezTo>
                  <a:cubicBezTo>
                    <a:pt x="180" y="55"/>
                    <a:pt x="150" y="10"/>
                    <a:pt x="103" y="2"/>
                  </a:cubicBezTo>
                  <a:close/>
                  <a:moveTo>
                    <a:pt x="169" y="100"/>
                  </a:moveTo>
                  <a:cubicBezTo>
                    <a:pt x="161" y="139"/>
                    <a:pt x="128" y="167"/>
                    <a:pt x="88" y="167"/>
                  </a:cubicBezTo>
                  <a:cubicBezTo>
                    <a:pt x="83" y="167"/>
                    <a:pt x="78" y="167"/>
                    <a:pt x="73" y="166"/>
                  </a:cubicBezTo>
                  <a:cubicBezTo>
                    <a:pt x="52" y="162"/>
                    <a:pt x="33" y="150"/>
                    <a:pt x="21" y="132"/>
                  </a:cubicBezTo>
                  <a:cubicBezTo>
                    <a:pt x="8" y="114"/>
                    <a:pt x="4" y="92"/>
                    <a:pt x="8" y="71"/>
                  </a:cubicBezTo>
                  <a:cubicBezTo>
                    <a:pt x="15" y="32"/>
                    <a:pt x="49" y="4"/>
                    <a:pt x="88" y="4"/>
                  </a:cubicBezTo>
                  <a:cubicBezTo>
                    <a:pt x="93" y="4"/>
                    <a:pt x="98" y="4"/>
                    <a:pt x="103" y="5"/>
                  </a:cubicBezTo>
                  <a:cubicBezTo>
                    <a:pt x="147" y="13"/>
                    <a:pt x="177" y="56"/>
                    <a:pt x="169" y="100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087" name="文本框 16"/>
          <p:cNvSpPr/>
          <p:nvPr/>
        </p:nvSpPr>
        <p:spPr>
          <a:xfrm>
            <a:off x="3581598" y="1892935"/>
            <a:ext cx="4500880" cy="6788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毕业论文答辩模板</a:t>
            </a:r>
            <a:endParaRPr lang="zh-CN" altLang="en-US" sz="3600" b="1" dirty="0">
              <a:solidFill>
                <a:srgbClr val="F2EED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8" name="矩形 8"/>
          <p:cNvSpPr/>
          <p:nvPr/>
        </p:nvSpPr>
        <p:spPr>
          <a:xfrm>
            <a:off x="3672581" y="3462788"/>
            <a:ext cx="1324402" cy="323165"/>
          </a:xfrm>
          <a:prstGeom prst="rect">
            <a:avLst/>
          </a:prstGeom>
          <a:solidFill>
            <a:srgbClr val="414455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>
              <a:lnSpc>
                <a:spcPct val="10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XXX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9" name="矩形 9"/>
          <p:cNvSpPr/>
          <p:nvPr/>
        </p:nvSpPr>
        <p:spPr>
          <a:xfrm>
            <a:off x="5365882" y="3462788"/>
            <a:ext cx="1640193" cy="323165"/>
          </a:xfrm>
          <a:prstGeom prst="rect">
            <a:avLst/>
          </a:prstGeom>
          <a:solidFill>
            <a:srgbClr val="414455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>
              <a:lnSpc>
                <a:spcPct val="10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时间：</a:t>
            </a:r>
            <a:r>
              <a:rPr lang="en-US" altLang="x-none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x-none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</a:t>
            </a:r>
            <a:endParaRPr lang="en-US" altLang="x-none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024255" y="1292860"/>
            <a:ext cx="2258695" cy="2037080"/>
            <a:chOff x="3720691" y="2824413"/>
            <a:chExt cx="1341120" cy="1209172"/>
          </a:xfrm>
        </p:grpSpPr>
        <p:sp>
          <p:nvSpPr>
            <p:cNvPr id="4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52" name="Freeform 5"/>
          <p:cNvSpPr/>
          <p:nvPr/>
        </p:nvSpPr>
        <p:spPr bwMode="auto">
          <a:xfrm rot="1855731">
            <a:off x="1263650" y="1468120"/>
            <a:ext cx="1822450" cy="164338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cxnSp>
        <p:nvCxnSpPr>
          <p:cNvPr id="87" name="直接连接符 86"/>
          <p:cNvCxnSpPr/>
          <p:nvPr/>
        </p:nvCxnSpPr>
        <p:spPr>
          <a:xfrm>
            <a:off x="3672085" y="2571750"/>
            <a:ext cx="431990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63A8D7E-7908-4D42-9829-2EE94C0C70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9816" y="1754498"/>
            <a:ext cx="993875" cy="993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59" name="组合 158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69" name="组合 168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TextBox 17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5219903" y="2004841"/>
            <a:ext cx="2051694" cy="39306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命题背景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276508" y="2436771"/>
            <a:ext cx="1077226" cy="161583"/>
            <a:chOff x="4369395" y="3284984"/>
            <a:chExt cx="1436675" cy="215501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6" y="3284984"/>
              <a:ext cx="1224134" cy="2155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5449223" y="2446144"/>
            <a:ext cx="1033507" cy="171450"/>
            <a:chOff x="3159579" y="3297478"/>
            <a:chExt cx="1378367" cy="228660"/>
          </a:xfrm>
        </p:grpSpPr>
        <p:sp>
          <p:nvSpPr>
            <p:cNvPr id="26" name="文本框 9"/>
            <p:cNvSpPr txBox="1"/>
            <p:nvPr/>
          </p:nvSpPr>
          <p:spPr>
            <a:xfrm>
              <a:off x="3159579" y="3297478"/>
              <a:ext cx="1224134" cy="228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1" name="文本框 9"/>
          <p:cNvSpPr txBox="1"/>
          <p:nvPr/>
        </p:nvSpPr>
        <p:spPr>
          <a:xfrm>
            <a:off x="6516216" y="2436771"/>
            <a:ext cx="1133830" cy="171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国内外相关文献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5273895" y="2653179"/>
            <a:ext cx="1077226" cy="171450"/>
            <a:chOff x="4369395" y="3284984"/>
            <a:chExt cx="1436675" cy="228660"/>
          </a:xfrm>
        </p:grpSpPr>
        <p:sp>
          <p:nvSpPr>
            <p:cNvPr id="36" name="文本框 9"/>
            <p:cNvSpPr txBox="1"/>
            <p:nvPr/>
          </p:nvSpPr>
          <p:spPr>
            <a:xfrm>
              <a:off x="4581935" y="3284984"/>
              <a:ext cx="1224135" cy="228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研究理论</a:t>
              </a: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6356347" y="2652744"/>
            <a:ext cx="1077226" cy="171450"/>
            <a:chOff x="4369395" y="3284984"/>
            <a:chExt cx="1436675" cy="228660"/>
          </a:xfrm>
        </p:grpSpPr>
        <p:sp>
          <p:nvSpPr>
            <p:cNvPr id="41" name="文本框 9"/>
            <p:cNvSpPr txBox="1"/>
            <p:nvPr/>
          </p:nvSpPr>
          <p:spPr>
            <a:xfrm>
              <a:off x="4581935" y="3284984"/>
              <a:ext cx="1224135" cy="228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命题假设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Freeform 261"/>
          <p:cNvSpPr/>
          <p:nvPr/>
        </p:nvSpPr>
        <p:spPr bwMode="auto">
          <a:xfrm>
            <a:off x="2476727" y="2379846"/>
            <a:ext cx="509408" cy="50940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91E0FC26-4138-4D44-84F8-0D10A94E0E51}"/>
              </a:ext>
            </a:extLst>
          </p:cNvPr>
          <p:cNvGrpSpPr/>
          <p:nvPr/>
        </p:nvGrpSpPr>
        <p:grpSpPr>
          <a:xfrm>
            <a:off x="595579" y="2982347"/>
            <a:ext cx="2448272" cy="909059"/>
            <a:chOff x="6623693" y="1222402"/>
            <a:chExt cx="2028858" cy="69303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7C840D03-B1DD-490D-B80C-F6FB78A942B1}"/>
                </a:ext>
              </a:extLst>
            </p:cNvPr>
            <p:cNvSpPr/>
            <p:nvPr/>
          </p:nvSpPr>
          <p:spPr>
            <a:xfrm>
              <a:off x="6623693" y="1222402"/>
              <a:ext cx="1163522" cy="287655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47">
              <a:extLst>
                <a:ext uri="{FF2B5EF4-FFF2-40B4-BE49-F238E27FC236}">
                  <a16:creationId xmlns:a16="http://schemas.microsoft.com/office/drawing/2014/main" xmlns="" id="{7BF03A54-C6B3-4F13-A91C-1B1C3BD90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693" y="1464587"/>
              <a:ext cx="2028858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在此录入上述图表的描述说明，录入上述图表的描述说明。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E69911A8-40F3-4381-94DE-5D7785162CCD}"/>
              </a:ext>
            </a:extLst>
          </p:cNvPr>
          <p:cNvGrpSpPr/>
          <p:nvPr/>
        </p:nvGrpSpPr>
        <p:grpSpPr>
          <a:xfrm>
            <a:off x="3563888" y="2991202"/>
            <a:ext cx="2232248" cy="909059"/>
            <a:chOff x="6623693" y="1222402"/>
            <a:chExt cx="2028858" cy="69303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238496C5-1CE5-4C28-82C1-1468702C6E11}"/>
                </a:ext>
              </a:extLst>
            </p:cNvPr>
            <p:cNvSpPr/>
            <p:nvPr/>
          </p:nvSpPr>
          <p:spPr>
            <a:xfrm>
              <a:off x="6623693" y="1222402"/>
              <a:ext cx="1163522" cy="287655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矩形 47">
              <a:extLst>
                <a:ext uri="{FF2B5EF4-FFF2-40B4-BE49-F238E27FC236}">
                  <a16:creationId xmlns:a16="http://schemas.microsoft.com/office/drawing/2014/main" xmlns="" id="{150CCD6D-1FEA-4226-AF02-ECB81113E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693" y="1464587"/>
              <a:ext cx="2028858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在此录入上述图表的描述说明，录入上述图表的描述说明。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904C90EC-9318-4E1D-A187-95F1F4E79D28}"/>
              </a:ext>
            </a:extLst>
          </p:cNvPr>
          <p:cNvGrpSpPr/>
          <p:nvPr/>
        </p:nvGrpSpPr>
        <p:grpSpPr>
          <a:xfrm>
            <a:off x="6588224" y="2991202"/>
            <a:ext cx="2100866" cy="864097"/>
            <a:chOff x="6623693" y="1222402"/>
            <a:chExt cx="2028858" cy="69303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AA748489-DD77-4A05-AD8B-3A8F88077383}"/>
                </a:ext>
              </a:extLst>
            </p:cNvPr>
            <p:cNvSpPr/>
            <p:nvPr/>
          </p:nvSpPr>
          <p:spPr>
            <a:xfrm>
              <a:off x="6623693" y="1222402"/>
              <a:ext cx="1163522" cy="287655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47">
              <a:extLst>
                <a:ext uri="{FF2B5EF4-FFF2-40B4-BE49-F238E27FC236}">
                  <a16:creationId xmlns:a16="http://schemas.microsoft.com/office/drawing/2014/main" xmlns="" id="{A6EEFE1A-60F0-4A78-8399-C2EBC9A2A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693" y="1464587"/>
              <a:ext cx="2028858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在此录入上述图表的描述说明，录入上述图表的描述说明。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A9B21595-FBF9-49B0-B339-2062D6E25A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4343" y="1259626"/>
            <a:ext cx="2649024" cy="1487339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CB09F902-0AF4-4925-A6CC-A22F45C50CC8}"/>
              </a:ext>
            </a:extLst>
          </p:cNvPr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3CC2CEDC-3C51-480C-80E4-329F115103D9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xmlns="" id="{7BC21472-4930-4A1F-B7B3-CD86B3C7CD78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xmlns="" id="{DE4FBEF7-C340-4EE1-8D95-0B39AAA8F24B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xmlns="" id="{7941A6A4-699B-4A73-8EF3-634DBC13D71D}"/>
                </a:ext>
              </a:extLst>
            </p:cNvPr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8" name="Freeform 126">
            <a:extLst>
              <a:ext uri="{FF2B5EF4-FFF2-40B4-BE49-F238E27FC236}">
                <a16:creationId xmlns:a16="http://schemas.microsoft.com/office/drawing/2014/main" xmlns="" id="{E6BC627E-8EA2-4E3B-8FE8-7A246EDE86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7694" y="263306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5CFAEA56-0DB7-4435-89B7-35E9A28C6137}"/>
              </a:ext>
            </a:extLst>
          </p:cNvPr>
          <p:cNvCxnSpPr/>
          <p:nvPr/>
        </p:nvCxnSpPr>
        <p:spPr>
          <a:xfrm>
            <a:off x="1424244" y="692865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9">
            <a:extLst>
              <a:ext uri="{FF2B5EF4-FFF2-40B4-BE49-F238E27FC236}">
                <a16:creationId xmlns:a16="http://schemas.microsoft.com/office/drawing/2014/main" xmlns="" id="{9E42B757-8534-49AD-9E1B-3D74C26FC065}"/>
              </a:ext>
            </a:extLst>
          </p:cNvPr>
          <p:cNvSpPr txBox="1"/>
          <p:nvPr/>
        </p:nvSpPr>
        <p:spPr>
          <a:xfrm>
            <a:off x="952374" y="231626"/>
            <a:ext cx="1403790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研究意义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A9B21595-FBF9-49B0-B339-2062D6E25A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3848" y="1275606"/>
            <a:ext cx="2649024" cy="148733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A9B21595-FBF9-49B0-B339-2062D6E25A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75606"/>
            <a:ext cx="2649024" cy="148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93050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国内外相关文献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7" name="Freeform 261"/>
          <p:cNvSpPr/>
          <p:nvPr/>
        </p:nvSpPr>
        <p:spPr bwMode="auto">
          <a:xfrm>
            <a:off x="551496" y="281280"/>
            <a:ext cx="220306" cy="22030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10427" y="1384378"/>
            <a:ext cx="701895" cy="632838"/>
            <a:chOff x="3720691" y="2824413"/>
            <a:chExt cx="1341120" cy="1209172"/>
          </a:xfrm>
        </p:grpSpPr>
        <p:sp>
          <p:nvSpPr>
            <p:cNvPr id="1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" name="Freeform 55"/>
          <p:cNvSpPr>
            <a:spLocks noEditPoints="1"/>
          </p:cNvSpPr>
          <p:nvPr/>
        </p:nvSpPr>
        <p:spPr bwMode="auto">
          <a:xfrm>
            <a:off x="1953813" y="1575798"/>
            <a:ext cx="243357" cy="254676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842798" y="2143909"/>
            <a:ext cx="2570474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98"/>
          <p:cNvSpPr txBox="1"/>
          <p:nvPr/>
        </p:nvSpPr>
        <p:spPr>
          <a:xfrm>
            <a:off x="3262247" y="1803417"/>
            <a:ext cx="1211580" cy="3117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20" name="TextBox 503"/>
          <p:cNvSpPr txBox="1"/>
          <p:nvPr/>
        </p:nvSpPr>
        <p:spPr>
          <a:xfrm>
            <a:off x="1748905" y="2211428"/>
            <a:ext cx="279826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710427" y="2950144"/>
            <a:ext cx="701895" cy="632838"/>
            <a:chOff x="3720691" y="2824413"/>
            <a:chExt cx="1341120" cy="1209172"/>
          </a:xfrm>
        </p:grpSpPr>
        <p:sp>
          <p:nvSpPr>
            <p:cNvPr id="2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24" name="Freeform 55"/>
          <p:cNvSpPr>
            <a:spLocks noEditPoints="1"/>
          </p:cNvSpPr>
          <p:nvPr/>
        </p:nvSpPr>
        <p:spPr bwMode="auto">
          <a:xfrm>
            <a:off x="1953813" y="3141564"/>
            <a:ext cx="243357" cy="254676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842798" y="3709676"/>
            <a:ext cx="2570474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98"/>
          <p:cNvSpPr txBox="1"/>
          <p:nvPr/>
        </p:nvSpPr>
        <p:spPr>
          <a:xfrm>
            <a:off x="3262247" y="3369183"/>
            <a:ext cx="1211580" cy="3117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27" name="TextBox 503"/>
          <p:cNvSpPr txBox="1"/>
          <p:nvPr/>
        </p:nvSpPr>
        <p:spPr>
          <a:xfrm>
            <a:off x="1748905" y="3777194"/>
            <a:ext cx="279826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949943" y="1384378"/>
            <a:ext cx="701895" cy="632838"/>
            <a:chOff x="3720691" y="2824413"/>
            <a:chExt cx="1341120" cy="1209172"/>
          </a:xfrm>
        </p:grpSpPr>
        <p:sp>
          <p:nvSpPr>
            <p:cNvPr id="2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5082314" y="2143909"/>
            <a:ext cx="2570474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98"/>
          <p:cNvSpPr txBox="1"/>
          <p:nvPr/>
        </p:nvSpPr>
        <p:spPr>
          <a:xfrm>
            <a:off x="6501763" y="1803417"/>
            <a:ext cx="1211580" cy="3117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33" name="TextBox 503"/>
          <p:cNvSpPr txBox="1"/>
          <p:nvPr/>
        </p:nvSpPr>
        <p:spPr>
          <a:xfrm>
            <a:off x="4988421" y="2211428"/>
            <a:ext cx="279826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流程图: 联系 20"/>
          <p:cNvSpPr/>
          <p:nvPr/>
        </p:nvSpPr>
        <p:spPr>
          <a:xfrm>
            <a:off x="5192950" y="1575798"/>
            <a:ext cx="215880" cy="318385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075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35" name="组合 34"/>
          <p:cNvGrpSpPr/>
          <p:nvPr/>
        </p:nvGrpSpPr>
        <p:grpSpPr>
          <a:xfrm>
            <a:off x="4949943" y="2950144"/>
            <a:ext cx="701895" cy="632838"/>
            <a:chOff x="3720691" y="2824413"/>
            <a:chExt cx="1341120" cy="1209172"/>
          </a:xfrm>
        </p:grpSpPr>
        <p:sp>
          <p:nvSpPr>
            <p:cNvPr id="3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5082314" y="3709676"/>
            <a:ext cx="2570474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98"/>
          <p:cNvSpPr txBox="1"/>
          <p:nvPr/>
        </p:nvSpPr>
        <p:spPr>
          <a:xfrm>
            <a:off x="6501763" y="3369183"/>
            <a:ext cx="1211580" cy="3117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40" name="TextBox 503"/>
          <p:cNvSpPr txBox="1"/>
          <p:nvPr/>
        </p:nvSpPr>
        <p:spPr>
          <a:xfrm>
            <a:off x="4988421" y="3777194"/>
            <a:ext cx="279826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流程图: 联系 20"/>
          <p:cNvSpPr/>
          <p:nvPr/>
        </p:nvSpPr>
        <p:spPr>
          <a:xfrm>
            <a:off x="5192950" y="3141564"/>
            <a:ext cx="215880" cy="318385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075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研究理论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7" name="Freeform 261"/>
          <p:cNvSpPr/>
          <p:nvPr/>
        </p:nvSpPr>
        <p:spPr bwMode="auto">
          <a:xfrm>
            <a:off x="551496" y="281280"/>
            <a:ext cx="220306" cy="22030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840039" y="2631593"/>
            <a:ext cx="1303696" cy="207283"/>
          </a:xfrm>
          <a:custGeom>
            <a:avLst/>
            <a:gdLst>
              <a:gd name="connsiteX0" fmla="*/ 0 w 2304962"/>
              <a:gd name="connsiteY0" fmla="*/ 0 h 442454"/>
              <a:gd name="connsiteX1" fmla="*/ 459306 w 2304962"/>
              <a:gd name="connsiteY1" fmla="*/ 442451 h 442454"/>
              <a:gd name="connsiteX2" fmla="*/ 905972 w 2304962"/>
              <a:gd name="connsiteY2" fmla="*/ 8427 h 442454"/>
              <a:gd name="connsiteX3" fmla="*/ 1369493 w 2304962"/>
              <a:gd name="connsiteY3" fmla="*/ 434023 h 442454"/>
              <a:gd name="connsiteX4" fmla="*/ 1841441 w 2304962"/>
              <a:gd name="connsiteY4" fmla="*/ 4213 h 442454"/>
              <a:gd name="connsiteX5" fmla="*/ 2304962 w 2304962"/>
              <a:gd name="connsiteY5" fmla="*/ 429810 h 44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4962" h="442454">
                <a:moveTo>
                  <a:pt x="0" y="0"/>
                </a:moveTo>
                <a:cubicBezTo>
                  <a:pt x="154155" y="220523"/>
                  <a:pt x="308311" y="441047"/>
                  <a:pt x="459306" y="442451"/>
                </a:cubicBezTo>
                <a:cubicBezTo>
                  <a:pt x="610301" y="443855"/>
                  <a:pt x="754274" y="9832"/>
                  <a:pt x="905972" y="8427"/>
                </a:cubicBezTo>
                <a:cubicBezTo>
                  <a:pt x="1057670" y="7022"/>
                  <a:pt x="1213582" y="434725"/>
                  <a:pt x="1369493" y="434023"/>
                </a:cubicBezTo>
                <a:cubicBezTo>
                  <a:pt x="1525404" y="433321"/>
                  <a:pt x="1685530" y="4915"/>
                  <a:pt x="1841441" y="4213"/>
                </a:cubicBezTo>
                <a:cubicBezTo>
                  <a:pt x="1997352" y="3511"/>
                  <a:pt x="2223495" y="345534"/>
                  <a:pt x="2304962" y="429810"/>
                </a:cubicBezTo>
              </a:path>
            </a:pathLst>
          </a:custGeom>
          <a:noFill/>
          <a:ln w="76200">
            <a:solidFill>
              <a:srgbClr val="414455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合 15"/>
          <p:cNvGrpSpPr/>
          <p:nvPr/>
        </p:nvGrpSpPr>
        <p:grpSpPr>
          <a:xfrm>
            <a:off x="448634" y="2118795"/>
            <a:ext cx="1416784" cy="1315937"/>
            <a:chOff x="5424755" y="1340768"/>
            <a:chExt cx="670560" cy="604586"/>
          </a:xfrm>
        </p:grpSpPr>
        <p:grpSp>
          <p:nvGrpSpPr>
            <p:cNvPr id="18" name="组合 1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20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  <p:sp>
            <p:nvSpPr>
              <p:cNvPr id="2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9" name="Freeform 5"/>
            <p:cNvSpPr/>
            <p:nvPr/>
          </p:nvSpPr>
          <p:spPr bwMode="auto">
            <a:xfrm rot="1855731">
              <a:off x="5465263" y="1377446"/>
              <a:ext cx="576760" cy="5070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solidFill>
                  <a:srgbClr val="414455"/>
                </a:solidFill>
              </a:endParaRPr>
            </a:p>
          </p:txBody>
        </p:sp>
      </p:grpSp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601851" y="2578047"/>
            <a:ext cx="1217129" cy="69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rPr>
              <a:t>输入</a:t>
            </a:r>
            <a:endParaRPr lang="en-US" altLang="zh-CN" sz="1350" b="1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rPr>
              <a:t>标题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272168" y="2108477"/>
            <a:ext cx="1437918" cy="1296445"/>
            <a:chOff x="4702856" y="2924944"/>
            <a:chExt cx="1401009" cy="1263169"/>
          </a:xfrm>
        </p:grpSpPr>
        <p:grpSp>
          <p:nvGrpSpPr>
            <p:cNvPr id="23" name="组合 22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2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4883891" y="3130414"/>
              <a:ext cx="1159817" cy="812973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在此录入上述图表的描述说明，录入上述图表的描述说明。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175679" y="1128302"/>
            <a:ext cx="502789" cy="453321"/>
            <a:chOff x="5424755" y="1340768"/>
            <a:chExt cx="670560" cy="6045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4860149" y="954545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4928656" y="1219465"/>
            <a:ext cx="2222337" cy="49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在此录入上述图表的描述说明，录入上述图表的描述说明。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4878948" y="2014239"/>
            <a:ext cx="502789" cy="453321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638710" y="1903413"/>
            <a:ext cx="988753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5663905" y="2157330"/>
            <a:ext cx="2222337" cy="49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在此录入上述图表的描述说明，录入上述图表的描述说明。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4892273" y="2953505"/>
            <a:ext cx="502789" cy="453321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5697773" y="2785057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5697773" y="3057041"/>
            <a:ext cx="2222337" cy="49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在此录入上述图表的描述说明，录入上述图表的描述说明。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4263811" y="3931777"/>
            <a:ext cx="502789" cy="453321"/>
            <a:chOff x="5424755" y="1340768"/>
            <a:chExt cx="670560" cy="604586"/>
          </a:xfrm>
        </p:grpSpPr>
        <p:grpSp>
          <p:nvGrpSpPr>
            <p:cNvPr id="57" name="组合 5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 b="1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 b="1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 b="1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4991342" y="3795791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5021917" y="4102935"/>
            <a:ext cx="2222337" cy="49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在此录入上述图表的描述说明，录入上述图表的描述说明。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命题假设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</p:grpSp>
      <p:sp>
        <p:nvSpPr>
          <p:cNvPr id="107" name="Freeform 261"/>
          <p:cNvSpPr/>
          <p:nvPr/>
        </p:nvSpPr>
        <p:spPr bwMode="auto">
          <a:xfrm>
            <a:off x="551496" y="281280"/>
            <a:ext cx="220306" cy="22030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62187" y="1754189"/>
            <a:ext cx="1050483" cy="947130"/>
            <a:chOff x="4702856" y="2924944"/>
            <a:chExt cx="1401009" cy="1263169"/>
          </a:xfrm>
        </p:grpSpPr>
        <p:grpSp>
          <p:nvGrpSpPr>
            <p:cNvPr id="15" name="组合 14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4801443" y="3356992"/>
              <a:ext cx="1296145" cy="383640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926395" y="2120318"/>
            <a:ext cx="1201763" cy="1083526"/>
            <a:chOff x="4702856" y="2924944"/>
            <a:chExt cx="1401009" cy="1263169"/>
          </a:xfrm>
        </p:grpSpPr>
        <p:grpSp>
          <p:nvGrpSpPr>
            <p:cNvPr id="22" name="组合 21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6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5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4801443" y="3356992"/>
              <a:ext cx="1296145" cy="335347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506462" y="1330386"/>
            <a:ext cx="1437918" cy="1296446"/>
            <a:chOff x="4702856" y="2924944"/>
            <a:chExt cx="1401009" cy="1263169"/>
          </a:xfrm>
        </p:grpSpPr>
        <p:grpSp>
          <p:nvGrpSpPr>
            <p:cNvPr id="29" name="组合 28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768950" y="3444222"/>
              <a:ext cx="1296145" cy="280271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2607646" y="2774709"/>
            <a:ext cx="1753172" cy="425447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360819" y="3200156"/>
            <a:ext cx="3188907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6"/>
          <p:cNvSpPr/>
          <p:nvPr/>
        </p:nvSpPr>
        <p:spPr bwMode="auto">
          <a:xfrm>
            <a:off x="6575261" y="1919023"/>
            <a:ext cx="758496" cy="1281134"/>
          </a:xfrm>
          <a:custGeom>
            <a:avLst/>
            <a:gdLst>
              <a:gd name="T0" fmla="*/ 283 w 283"/>
              <a:gd name="T1" fmla="*/ 97 h 478"/>
              <a:gd name="T2" fmla="*/ 212 w 283"/>
              <a:gd name="T3" fmla="*/ 50 h 478"/>
              <a:gd name="T4" fmla="*/ 142 w 283"/>
              <a:gd name="T5" fmla="*/ 0 h 478"/>
              <a:gd name="T6" fmla="*/ 71 w 283"/>
              <a:gd name="T7" fmla="*/ 50 h 478"/>
              <a:gd name="T8" fmla="*/ 0 w 283"/>
              <a:gd name="T9" fmla="*/ 97 h 478"/>
              <a:gd name="T10" fmla="*/ 42 w 283"/>
              <a:gd name="T11" fmla="*/ 97 h 478"/>
              <a:gd name="T12" fmla="*/ 42 w 283"/>
              <a:gd name="T13" fmla="*/ 478 h 478"/>
              <a:gd name="T14" fmla="*/ 243 w 283"/>
              <a:gd name="T15" fmla="*/ 478 h 478"/>
              <a:gd name="T16" fmla="*/ 243 w 283"/>
              <a:gd name="T17" fmla="*/ 97 h 478"/>
              <a:gd name="T18" fmla="*/ 283 w 283"/>
              <a:gd name="T19" fmla="*/ 97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478">
                <a:moveTo>
                  <a:pt x="283" y="97"/>
                </a:moveTo>
                <a:lnTo>
                  <a:pt x="212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2" y="97"/>
                </a:lnTo>
                <a:lnTo>
                  <a:pt x="42" y="478"/>
                </a:lnTo>
                <a:lnTo>
                  <a:pt x="243" y="478"/>
                </a:lnTo>
                <a:lnTo>
                  <a:pt x="243" y="97"/>
                </a:lnTo>
                <a:lnTo>
                  <a:pt x="283" y="97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843"/>
            </a:schemeClr>
          </a:solidFill>
          <a:ln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Freeform 7"/>
          <p:cNvSpPr/>
          <p:nvPr/>
        </p:nvSpPr>
        <p:spPr bwMode="auto">
          <a:xfrm>
            <a:off x="4646191" y="2680198"/>
            <a:ext cx="761176" cy="519958"/>
          </a:xfrm>
          <a:custGeom>
            <a:avLst/>
            <a:gdLst>
              <a:gd name="T0" fmla="*/ 284 w 284"/>
              <a:gd name="T1" fmla="*/ 97 h 194"/>
              <a:gd name="T2" fmla="*/ 213 w 284"/>
              <a:gd name="T3" fmla="*/ 50 h 194"/>
              <a:gd name="T4" fmla="*/ 142 w 284"/>
              <a:gd name="T5" fmla="*/ 0 h 194"/>
              <a:gd name="T6" fmla="*/ 71 w 284"/>
              <a:gd name="T7" fmla="*/ 50 h 194"/>
              <a:gd name="T8" fmla="*/ 0 w 284"/>
              <a:gd name="T9" fmla="*/ 97 h 194"/>
              <a:gd name="T10" fmla="*/ 40 w 284"/>
              <a:gd name="T11" fmla="*/ 97 h 194"/>
              <a:gd name="T12" fmla="*/ 40 w 284"/>
              <a:gd name="T13" fmla="*/ 194 h 194"/>
              <a:gd name="T14" fmla="*/ 241 w 284"/>
              <a:gd name="T15" fmla="*/ 194 h 194"/>
              <a:gd name="T16" fmla="*/ 241 w 284"/>
              <a:gd name="T17" fmla="*/ 97 h 194"/>
              <a:gd name="T18" fmla="*/ 284 w 284"/>
              <a:gd name="T19" fmla="*/ 97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4" h="194">
                <a:moveTo>
                  <a:pt x="284" y="97"/>
                </a:moveTo>
                <a:lnTo>
                  <a:pt x="213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0" y="97"/>
                </a:lnTo>
                <a:lnTo>
                  <a:pt x="40" y="194"/>
                </a:lnTo>
                <a:lnTo>
                  <a:pt x="241" y="194"/>
                </a:lnTo>
                <a:lnTo>
                  <a:pt x="241" y="97"/>
                </a:lnTo>
                <a:lnTo>
                  <a:pt x="284" y="97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843"/>
            </a:schemeClr>
          </a:solidFill>
          <a:ln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Freeform 15"/>
          <p:cNvSpPr/>
          <p:nvPr/>
        </p:nvSpPr>
        <p:spPr bwMode="auto">
          <a:xfrm>
            <a:off x="5606016" y="2379808"/>
            <a:ext cx="761176" cy="820349"/>
          </a:xfrm>
          <a:custGeom>
            <a:avLst/>
            <a:gdLst>
              <a:gd name="T0" fmla="*/ 283 w 283"/>
              <a:gd name="T1" fmla="*/ 97 h 305"/>
              <a:gd name="T2" fmla="*/ 213 w 283"/>
              <a:gd name="T3" fmla="*/ 49 h 305"/>
              <a:gd name="T4" fmla="*/ 142 w 283"/>
              <a:gd name="T5" fmla="*/ 0 h 305"/>
              <a:gd name="T6" fmla="*/ 71 w 283"/>
              <a:gd name="T7" fmla="*/ 49 h 305"/>
              <a:gd name="T8" fmla="*/ 0 w 283"/>
              <a:gd name="T9" fmla="*/ 97 h 305"/>
              <a:gd name="T10" fmla="*/ 41 w 283"/>
              <a:gd name="T11" fmla="*/ 97 h 305"/>
              <a:gd name="T12" fmla="*/ 41 w 283"/>
              <a:gd name="T13" fmla="*/ 305 h 305"/>
              <a:gd name="T14" fmla="*/ 241 w 283"/>
              <a:gd name="T15" fmla="*/ 305 h 305"/>
              <a:gd name="T16" fmla="*/ 241 w 283"/>
              <a:gd name="T17" fmla="*/ 97 h 305"/>
              <a:gd name="T18" fmla="*/ 283 w 283"/>
              <a:gd name="T19" fmla="*/ 97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305">
                <a:moveTo>
                  <a:pt x="283" y="97"/>
                </a:moveTo>
                <a:lnTo>
                  <a:pt x="213" y="49"/>
                </a:lnTo>
                <a:lnTo>
                  <a:pt x="142" y="0"/>
                </a:lnTo>
                <a:lnTo>
                  <a:pt x="71" y="49"/>
                </a:lnTo>
                <a:lnTo>
                  <a:pt x="0" y="97"/>
                </a:lnTo>
                <a:lnTo>
                  <a:pt x="41" y="97"/>
                </a:lnTo>
                <a:lnTo>
                  <a:pt x="41" y="305"/>
                </a:lnTo>
                <a:lnTo>
                  <a:pt x="241" y="305"/>
                </a:lnTo>
                <a:lnTo>
                  <a:pt x="241" y="97"/>
                </a:lnTo>
                <a:lnTo>
                  <a:pt x="283" y="97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843"/>
            </a:schemeClr>
          </a:solidFill>
          <a:ln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TextBox 29"/>
          <p:cNvSpPr txBox="1"/>
          <p:nvPr/>
        </p:nvSpPr>
        <p:spPr>
          <a:xfrm flipH="1">
            <a:off x="4360819" y="3396705"/>
            <a:ext cx="2089636" cy="304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5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44" name="TextBox 30"/>
          <p:cNvSpPr txBox="1"/>
          <p:nvPr/>
        </p:nvSpPr>
        <p:spPr>
          <a:xfrm>
            <a:off x="4360818" y="3578101"/>
            <a:ext cx="3450698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您的内容打在这里，或者通过复制您的文本后，在此框中选择粘贴，并选择只保留文字。您的内容打在这里，或者通过复制您的文本后。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3816112" y="1408006"/>
            <a:ext cx="208734" cy="138347"/>
            <a:chOff x="9482595" y="2565731"/>
            <a:chExt cx="278384" cy="184511"/>
          </a:xfrm>
        </p:grpSpPr>
        <p:sp>
          <p:nvSpPr>
            <p:cNvPr id="46" name="椭圆 4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可行性论证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8027484" y="250547"/>
            <a:ext cx="323952" cy="25654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26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538712" y="241453"/>
            <a:ext cx="251789" cy="268296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126258" y="2101578"/>
            <a:ext cx="353543" cy="318759"/>
            <a:chOff x="3720691" y="2824413"/>
            <a:chExt cx="1341120" cy="1209172"/>
          </a:xfrm>
        </p:grpSpPr>
        <p:sp>
          <p:nvSpPr>
            <p:cNvPr id="5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284456" y="1323502"/>
            <a:ext cx="1201763" cy="1083526"/>
            <a:chOff x="4702856" y="2924944"/>
            <a:chExt cx="1401009" cy="1263169"/>
          </a:xfrm>
        </p:grpSpPr>
        <p:grpSp>
          <p:nvGrpSpPr>
            <p:cNvPr id="61" name="组合 60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0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4749023" y="3356992"/>
              <a:ext cx="1296145" cy="335347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algn="ctr"/>
              <a:r>
                <a:rPr lang="zh-CN" altLang="en-US" sz="1350" b="1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647322" y="1822349"/>
            <a:ext cx="1045005" cy="942190"/>
            <a:chOff x="4702856" y="2924944"/>
            <a:chExt cx="1401009" cy="1263169"/>
          </a:xfrm>
        </p:grpSpPr>
        <p:grpSp>
          <p:nvGrpSpPr>
            <p:cNvPr id="72" name="组合 71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9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4767661" y="3356992"/>
              <a:ext cx="1296145" cy="385651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algn="ctr"/>
              <a:r>
                <a:rPr lang="zh-CN" altLang="en-US" sz="1350" b="1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438169" y="2661748"/>
            <a:ext cx="353543" cy="318759"/>
            <a:chOff x="3720691" y="2824413"/>
            <a:chExt cx="1341120" cy="1209172"/>
          </a:xfrm>
        </p:grpSpPr>
        <p:sp>
          <p:nvSpPr>
            <p:cNvPr id="81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82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723870" y="2470385"/>
            <a:ext cx="86719" cy="78187"/>
            <a:chOff x="3720691" y="2824413"/>
            <a:chExt cx="1341120" cy="1209172"/>
          </a:xfrm>
        </p:grpSpPr>
        <p:sp>
          <p:nvSpPr>
            <p:cNvPr id="8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8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cxnSp>
        <p:nvCxnSpPr>
          <p:cNvPr id="89" name="直接箭头连接符 88"/>
          <p:cNvCxnSpPr/>
          <p:nvPr/>
        </p:nvCxnSpPr>
        <p:spPr>
          <a:xfrm>
            <a:off x="5435870" y="1944306"/>
            <a:ext cx="1997703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30"/>
          <p:cNvSpPr txBox="1"/>
          <p:nvPr/>
        </p:nvSpPr>
        <p:spPr>
          <a:xfrm>
            <a:off x="5494649" y="1954660"/>
            <a:ext cx="2046908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cxnSp>
        <p:nvCxnSpPr>
          <p:cNvPr id="92" name="直接箭头连接符 91"/>
          <p:cNvCxnSpPr/>
          <p:nvPr/>
        </p:nvCxnSpPr>
        <p:spPr>
          <a:xfrm>
            <a:off x="1710426" y="2058576"/>
            <a:ext cx="1997703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30"/>
          <p:cNvSpPr txBox="1"/>
          <p:nvPr/>
        </p:nvSpPr>
        <p:spPr>
          <a:xfrm>
            <a:off x="1710427" y="2062644"/>
            <a:ext cx="2046908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97" name="椭圆 96"/>
          <p:cNvSpPr/>
          <p:nvPr/>
        </p:nvSpPr>
        <p:spPr>
          <a:xfrm>
            <a:off x="5111445" y="1151542"/>
            <a:ext cx="101224" cy="10122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98" name="组合 97"/>
          <p:cNvGrpSpPr/>
          <p:nvPr/>
        </p:nvGrpSpPr>
        <p:grpSpPr>
          <a:xfrm>
            <a:off x="1017726" y="3209478"/>
            <a:ext cx="394805" cy="355962"/>
            <a:chOff x="5424755" y="1340768"/>
            <a:chExt cx="670560" cy="604586"/>
          </a:xfrm>
        </p:grpSpPr>
        <p:grpSp>
          <p:nvGrpSpPr>
            <p:cNvPr id="99" name="组合 9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0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0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10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03" name="文本框 9"/>
          <p:cNvSpPr txBox="1"/>
          <p:nvPr/>
        </p:nvSpPr>
        <p:spPr>
          <a:xfrm>
            <a:off x="1494459" y="3220103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cxnSp>
        <p:nvCxnSpPr>
          <p:cNvPr id="104" name="直接连接符 103"/>
          <p:cNvCxnSpPr/>
          <p:nvPr/>
        </p:nvCxnSpPr>
        <p:spPr>
          <a:xfrm>
            <a:off x="1548451" y="3490063"/>
            <a:ext cx="6123925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组合 104"/>
          <p:cNvGrpSpPr/>
          <p:nvPr/>
        </p:nvGrpSpPr>
        <p:grpSpPr>
          <a:xfrm>
            <a:off x="7779502" y="3392271"/>
            <a:ext cx="193989" cy="174903"/>
            <a:chOff x="3720691" y="2824413"/>
            <a:chExt cx="1341120" cy="1209172"/>
          </a:xfrm>
        </p:grpSpPr>
        <p:sp>
          <p:nvSpPr>
            <p:cNvPr id="10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0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476027" y="3600702"/>
            <a:ext cx="6407261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59" name="组合 158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69" name="组合 168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TextBox 17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5124774" y="2178685"/>
            <a:ext cx="2051694" cy="39306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研究综述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207970" y="2670206"/>
            <a:ext cx="1077225" cy="171450"/>
            <a:chOff x="4369395" y="3284990"/>
            <a:chExt cx="1436673" cy="228660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4" y="3284990"/>
              <a:ext cx="1224134" cy="228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研究目标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D2304C17-4E0B-4010-A769-9A8355F4F84C}"/>
              </a:ext>
            </a:extLst>
          </p:cNvPr>
          <p:cNvGrpSpPr/>
          <p:nvPr/>
        </p:nvGrpSpPr>
        <p:grpSpPr>
          <a:xfrm>
            <a:off x="6348567" y="2659870"/>
            <a:ext cx="1293699" cy="171450"/>
            <a:chOff x="6356347" y="2436776"/>
            <a:chExt cx="1293699" cy="171450"/>
          </a:xfrm>
        </p:grpSpPr>
        <p:grpSp>
          <p:nvGrpSpPr>
            <p:cNvPr id="27" name="组合 26"/>
            <p:cNvGrpSpPr/>
            <p:nvPr/>
          </p:nvGrpSpPr>
          <p:grpSpPr>
            <a:xfrm>
              <a:off x="6356347" y="2460333"/>
              <a:ext cx="126380" cy="126380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文本框 9"/>
            <p:cNvSpPr txBox="1"/>
            <p:nvPr/>
          </p:nvSpPr>
          <p:spPr>
            <a:xfrm>
              <a:off x="6516216" y="2436776"/>
              <a:ext cx="1133830" cy="1714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研究方案</a:t>
              </a:r>
            </a:p>
          </p:txBody>
        </p:sp>
      </p:grp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2441288" y="2318905"/>
            <a:ext cx="672929" cy="577247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6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545241" y="255081"/>
            <a:ext cx="273335" cy="234470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0" name="任意多边形 59"/>
          <p:cNvSpPr/>
          <p:nvPr/>
        </p:nvSpPr>
        <p:spPr>
          <a:xfrm>
            <a:off x="-24057" y="2234886"/>
            <a:ext cx="9177704" cy="953678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rgbClr val="4144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61" name="组合 60"/>
          <p:cNvGrpSpPr/>
          <p:nvPr/>
        </p:nvGrpSpPr>
        <p:grpSpPr>
          <a:xfrm>
            <a:off x="1222839" y="2021346"/>
            <a:ext cx="502789" cy="453321"/>
            <a:chOff x="5424755" y="1340768"/>
            <a:chExt cx="670560" cy="604586"/>
          </a:xfrm>
        </p:grpSpPr>
        <p:grpSp>
          <p:nvGrpSpPr>
            <p:cNvPr id="62" name="组合 6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6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66" name="Freeform 126"/>
          <p:cNvSpPr>
            <a:spLocks noChangeAspect="1" noEditPoints="1"/>
          </p:cNvSpPr>
          <p:nvPr/>
        </p:nvSpPr>
        <p:spPr bwMode="auto">
          <a:xfrm>
            <a:off x="1372691" y="2127333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774415" y="2032281"/>
            <a:ext cx="502789" cy="453321"/>
            <a:chOff x="5424755" y="1340768"/>
            <a:chExt cx="670560" cy="604586"/>
          </a:xfrm>
        </p:grpSpPr>
        <p:grpSp>
          <p:nvGrpSpPr>
            <p:cNvPr id="69" name="组合 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356537" y="2442830"/>
            <a:ext cx="502789" cy="453321"/>
            <a:chOff x="5424755" y="1340768"/>
            <a:chExt cx="670560" cy="6045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8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797458" y="2820774"/>
            <a:ext cx="502789" cy="453321"/>
            <a:chOff x="5424755" y="1340768"/>
            <a:chExt cx="670560" cy="604586"/>
          </a:xfrm>
        </p:grpSpPr>
        <p:grpSp>
          <p:nvGrpSpPr>
            <p:cNvPr id="83" name="组合 82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85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6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84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7309232" y="2928758"/>
            <a:ext cx="502789" cy="453321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0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9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89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92" name="Freeform 261"/>
          <p:cNvSpPr/>
          <p:nvPr/>
        </p:nvSpPr>
        <p:spPr bwMode="auto">
          <a:xfrm>
            <a:off x="2902532" y="2160965"/>
            <a:ext cx="244343" cy="244343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3" name="组合 92"/>
          <p:cNvGrpSpPr>
            <a:grpSpLocks noChangeAspect="1"/>
          </p:cNvGrpSpPr>
          <p:nvPr/>
        </p:nvGrpSpPr>
        <p:grpSpPr>
          <a:xfrm>
            <a:off x="4477223" y="2562639"/>
            <a:ext cx="265649" cy="227877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9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7" name="Freeform 9"/>
          <p:cNvSpPr>
            <a:spLocks noEditPoints="1"/>
          </p:cNvSpPr>
          <p:nvPr/>
        </p:nvSpPr>
        <p:spPr bwMode="auto">
          <a:xfrm rot="19469485">
            <a:off x="5902900" y="2896282"/>
            <a:ext cx="283701" cy="30230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Freeform 206"/>
          <p:cNvSpPr>
            <a:spLocks noChangeAspect="1" noEditPoints="1"/>
          </p:cNvSpPr>
          <p:nvPr/>
        </p:nvSpPr>
        <p:spPr bwMode="auto">
          <a:xfrm>
            <a:off x="7448539" y="3019894"/>
            <a:ext cx="228407" cy="27609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13689" y="2596236"/>
            <a:ext cx="1649730" cy="758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05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00" name="矩形 99"/>
          <p:cNvSpPr/>
          <p:nvPr/>
        </p:nvSpPr>
        <p:spPr>
          <a:xfrm>
            <a:off x="2182126" y="2631924"/>
            <a:ext cx="1649730" cy="758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05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01" name="矩形 100"/>
          <p:cNvSpPr/>
          <p:nvPr/>
        </p:nvSpPr>
        <p:spPr>
          <a:xfrm>
            <a:off x="3747387" y="3009868"/>
            <a:ext cx="1649730" cy="758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05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02" name="矩形 101"/>
          <p:cNvSpPr/>
          <p:nvPr/>
        </p:nvSpPr>
        <p:spPr>
          <a:xfrm>
            <a:off x="5205170" y="2002325"/>
            <a:ext cx="1649730" cy="758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05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6716944" y="2092005"/>
            <a:ext cx="1649730" cy="758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05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545241" y="255081"/>
            <a:ext cx="273335" cy="234470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5" name="直接连接符 54"/>
          <p:cNvCxnSpPr/>
          <p:nvPr/>
        </p:nvCxnSpPr>
        <p:spPr>
          <a:xfrm flipV="1">
            <a:off x="2736274" y="1492361"/>
            <a:ext cx="1808673" cy="525747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3265328" y="1492361"/>
            <a:ext cx="1279619" cy="1152991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4057289" y="1492361"/>
            <a:ext cx="487658" cy="1520504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 flipV="1">
            <a:off x="4544947" y="1492361"/>
            <a:ext cx="430794" cy="1556276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 flipV="1">
            <a:off x="4544947" y="1492361"/>
            <a:ext cx="1235164" cy="1152991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4544947" y="1492361"/>
            <a:ext cx="1827442" cy="567836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3983980" y="996773"/>
            <a:ext cx="1176039" cy="1060333"/>
            <a:chOff x="3720691" y="2824413"/>
            <a:chExt cx="1341120" cy="1209172"/>
          </a:xfrm>
        </p:grpSpPr>
        <p:sp>
          <p:nvSpPr>
            <p:cNvPr id="6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6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69" name="Freeform 5"/>
          <p:cNvSpPr/>
          <p:nvPr/>
        </p:nvSpPr>
        <p:spPr bwMode="auto">
          <a:xfrm rot="1855731">
            <a:off x="4060113" y="1075080"/>
            <a:ext cx="1014977" cy="91511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sp>
        <p:nvSpPr>
          <p:cNvPr id="73" name="文本框 9"/>
          <p:cNvSpPr txBox="1"/>
          <p:nvPr/>
        </p:nvSpPr>
        <p:spPr>
          <a:xfrm>
            <a:off x="4167061" y="1283701"/>
            <a:ext cx="809879" cy="52387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endParaRPr lang="en-US" altLang="zh-CN" sz="15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2484879" y="1802778"/>
            <a:ext cx="502789" cy="453321"/>
            <a:chOff x="5424755" y="1340768"/>
            <a:chExt cx="670560" cy="604586"/>
          </a:xfrm>
        </p:grpSpPr>
        <p:grpSp>
          <p:nvGrpSpPr>
            <p:cNvPr id="75" name="组合 7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081512" y="2418692"/>
            <a:ext cx="502789" cy="453321"/>
            <a:chOff x="5424755" y="1340768"/>
            <a:chExt cx="670560" cy="604586"/>
          </a:xfrm>
        </p:grpSpPr>
        <p:grpSp>
          <p:nvGrpSpPr>
            <p:cNvPr id="83" name="组合 8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795101" y="2871719"/>
            <a:ext cx="502789" cy="453321"/>
            <a:chOff x="5424755" y="1340768"/>
            <a:chExt cx="670560" cy="60458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724346" y="2934279"/>
            <a:ext cx="502789" cy="453321"/>
            <a:chOff x="5424755" y="1340768"/>
            <a:chExt cx="670560" cy="604586"/>
          </a:xfrm>
        </p:grpSpPr>
        <p:grpSp>
          <p:nvGrpSpPr>
            <p:cNvPr id="97" name="组合 9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528716" y="2518382"/>
            <a:ext cx="502789" cy="453321"/>
            <a:chOff x="5424755" y="1340768"/>
            <a:chExt cx="670560" cy="604586"/>
          </a:xfrm>
        </p:grpSpPr>
        <p:grpSp>
          <p:nvGrpSpPr>
            <p:cNvPr id="104" name="组合 10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05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120994" y="1899758"/>
            <a:ext cx="502789" cy="453321"/>
            <a:chOff x="5424755" y="1340768"/>
            <a:chExt cx="670560" cy="604586"/>
          </a:xfrm>
        </p:grpSpPr>
        <p:grpSp>
          <p:nvGrpSpPr>
            <p:cNvPr id="111" name="组合 11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06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7" name="矩形 116"/>
          <p:cNvSpPr/>
          <p:nvPr/>
        </p:nvSpPr>
        <p:spPr>
          <a:xfrm>
            <a:off x="1680735" y="1907845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2274647" y="2501757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976542" y="2987684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5244203" y="2994645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6029782" y="2616702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6677685" y="1961837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1017726" y="3587422"/>
            <a:ext cx="394805" cy="355962"/>
            <a:chOff x="5424755" y="1340768"/>
            <a:chExt cx="670560" cy="604586"/>
          </a:xfrm>
        </p:grpSpPr>
        <p:grpSp>
          <p:nvGrpSpPr>
            <p:cNvPr id="129" name="组合 12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3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3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13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33" name="文本框 9"/>
          <p:cNvSpPr txBox="1"/>
          <p:nvPr/>
        </p:nvSpPr>
        <p:spPr>
          <a:xfrm>
            <a:off x="1494459" y="3598047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cxnSp>
        <p:nvCxnSpPr>
          <p:cNvPr id="134" name="直接连接符 133"/>
          <p:cNvCxnSpPr/>
          <p:nvPr/>
        </p:nvCxnSpPr>
        <p:spPr>
          <a:xfrm>
            <a:off x="1548451" y="3868007"/>
            <a:ext cx="6123925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/>
          <p:cNvGrpSpPr/>
          <p:nvPr/>
        </p:nvGrpSpPr>
        <p:grpSpPr>
          <a:xfrm>
            <a:off x="7779502" y="3770214"/>
            <a:ext cx="193989" cy="174903"/>
            <a:chOff x="3720691" y="2824413"/>
            <a:chExt cx="1341120" cy="1209172"/>
          </a:xfrm>
        </p:grpSpPr>
        <p:sp>
          <p:nvSpPr>
            <p:cNvPr id="13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3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1476027" y="3978646"/>
            <a:ext cx="640726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grpSp>
        <p:nvGrpSpPr>
          <p:cNvPr id="139" name="组合 138"/>
          <p:cNvGrpSpPr/>
          <p:nvPr/>
        </p:nvGrpSpPr>
        <p:grpSpPr>
          <a:xfrm>
            <a:off x="5011169" y="1030063"/>
            <a:ext cx="208734" cy="138347"/>
            <a:chOff x="9482595" y="2565731"/>
            <a:chExt cx="278384" cy="184511"/>
          </a:xfrm>
        </p:grpSpPr>
        <p:sp>
          <p:nvSpPr>
            <p:cNvPr id="140" name="椭圆 13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59" name="组合 158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69" name="组合 168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TextBox 17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5163303" y="2157905"/>
            <a:ext cx="2051694" cy="39306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成果应用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2B8B1DDB-995F-42A4-A7FB-7EBEEA7351DA}"/>
              </a:ext>
            </a:extLst>
          </p:cNvPr>
          <p:cNvGrpSpPr/>
          <p:nvPr/>
        </p:nvGrpSpPr>
        <p:grpSpPr>
          <a:xfrm>
            <a:off x="6232095" y="2665876"/>
            <a:ext cx="1314293" cy="171450"/>
            <a:chOff x="6356347" y="2435495"/>
            <a:chExt cx="1314293" cy="171450"/>
          </a:xfrm>
        </p:grpSpPr>
        <p:grpSp>
          <p:nvGrpSpPr>
            <p:cNvPr id="27" name="组合 26"/>
            <p:cNvGrpSpPr/>
            <p:nvPr/>
          </p:nvGrpSpPr>
          <p:grpSpPr>
            <a:xfrm>
              <a:off x="6356347" y="2460333"/>
              <a:ext cx="126380" cy="126380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文本框 9"/>
            <p:cNvSpPr txBox="1"/>
            <p:nvPr/>
          </p:nvSpPr>
          <p:spPr>
            <a:xfrm>
              <a:off x="6536810" y="2435495"/>
              <a:ext cx="1133830" cy="1714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前景分析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DFA9ED53-7F09-4CFB-AEFB-4A961880995D}"/>
              </a:ext>
            </a:extLst>
          </p:cNvPr>
          <p:cNvGrpSpPr/>
          <p:nvPr/>
        </p:nvGrpSpPr>
        <p:grpSpPr>
          <a:xfrm>
            <a:off x="5185975" y="2668540"/>
            <a:ext cx="1088935" cy="171450"/>
            <a:chOff x="5276508" y="2431788"/>
            <a:chExt cx="1088935" cy="171450"/>
          </a:xfrm>
        </p:grpSpPr>
        <p:grpSp>
          <p:nvGrpSpPr>
            <p:cNvPr id="22" name="组合 21"/>
            <p:cNvGrpSpPr/>
            <p:nvPr/>
          </p:nvGrpSpPr>
          <p:grpSpPr>
            <a:xfrm>
              <a:off x="5276508" y="2460333"/>
              <a:ext cx="126380" cy="126380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文本框 9"/>
            <p:cNvSpPr txBox="1"/>
            <p:nvPr/>
          </p:nvSpPr>
          <p:spPr>
            <a:xfrm>
              <a:off x="5447581" y="2431788"/>
              <a:ext cx="917862" cy="1714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难点评估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269754" y="2672481"/>
            <a:ext cx="1293193" cy="171450"/>
            <a:chOff x="4369395" y="3284984"/>
            <a:chExt cx="1724707" cy="228660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512167" cy="228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相关对策</a:t>
              </a: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Freeform 9"/>
          <p:cNvSpPr>
            <a:spLocks noEditPoints="1"/>
          </p:cNvSpPr>
          <p:nvPr/>
        </p:nvSpPr>
        <p:spPr bwMode="auto">
          <a:xfrm rot="19469485">
            <a:off x="2427150" y="2247010"/>
            <a:ext cx="659384" cy="70261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025"/>
          <a:stretch>
            <a:fillRect/>
          </a:stretch>
        </p:blipFill>
        <p:spPr>
          <a:xfrm>
            <a:off x="1" y="0"/>
            <a:ext cx="5535224" cy="51435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4185200" y="1925419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毕业论文答辩模板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37416" y="2643758"/>
            <a:ext cx="3778678" cy="323165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noFill/>
            <a:prstDash val="solid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685800"/>
            <a:r>
              <a:rPr lang="zh-CN" altLang="en-US" sz="1500" b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1500" b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     </a:t>
            </a:r>
            <a:r>
              <a:rPr lang="zh-CN" altLang="en-US" sz="1500" b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500" b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   </a:t>
            </a:r>
            <a:endParaRPr lang="zh-CN" altLang="en-US" sz="1500" b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4A564B5-03E0-4E68-BAC9-880261D467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802" r="20802"/>
          <a:stretch/>
        </p:blipFill>
        <p:spPr>
          <a:xfrm>
            <a:off x="-108520" y="-105190"/>
            <a:ext cx="5400600" cy="5341235"/>
          </a:xfrm>
          <a:custGeom>
            <a:avLst/>
            <a:gdLst>
              <a:gd name="connsiteX0" fmla="*/ 0 w 3640112"/>
              <a:gd name="connsiteY0" fmla="*/ 0 h 3528392"/>
              <a:gd name="connsiteX1" fmla="*/ 3640112 w 3640112"/>
              <a:gd name="connsiteY1" fmla="*/ 0 h 3528392"/>
              <a:gd name="connsiteX2" fmla="*/ 2675205 w 3640112"/>
              <a:gd name="connsiteY2" fmla="*/ 3528392 h 3528392"/>
              <a:gd name="connsiteX3" fmla="*/ 0 w 3640112"/>
              <a:gd name="connsiteY3" fmla="*/ 352839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12" h="3528392">
                <a:moveTo>
                  <a:pt x="0" y="0"/>
                </a:moveTo>
                <a:lnTo>
                  <a:pt x="3640112" y="0"/>
                </a:lnTo>
                <a:lnTo>
                  <a:pt x="2675205" y="3528392"/>
                </a:lnTo>
                <a:lnTo>
                  <a:pt x="0" y="3528392"/>
                </a:lnTo>
                <a:close/>
              </a:path>
            </a:pathLst>
          </a:cu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xmlns="" id="{5D9F60FB-8E8E-4736-8DA8-99D70EA72C48}"/>
              </a:ext>
            </a:extLst>
          </p:cNvPr>
          <p:cNvSpPr/>
          <p:nvPr/>
        </p:nvSpPr>
        <p:spPr>
          <a:xfrm>
            <a:off x="-252536" y="-105190"/>
            <a:ext cx="5621439" cy="5341235"/>
          </a:xfrm>
          <a:custGeom>
            <a:avLst/>
            <a:gdLst>
              <a:gd name="connsiteX0" fmla="*/ 0 w 5292080"/>
              <a:gd name="connsiteY0" fmla="*/ 0 h 5129659"/>
              <a:gd name="connsiteX1" fmla="*/ 5292080 w 5292080"/>
              <a:gd name="connsiteY1" fmla="*/ 0 h 5129659"/>
              <a:gd name="connsiteX2" fmla="*/ 3889276 w 5292080"/>
              <a:gd name="connsiteY2" fmla="*/ 5129659 h 5129659"/>
              <a:gd name="connsiteX3" fmla="*/ 0 w 5292080"/>
              <a:gd name="connsiteY3" fmla="*/ 5129659 h 5129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2080" h="5129659">
                <a:moveTo>
                  <a:pt x="0" y="0"/>
                </a:moveTo>
                <a:lnTo>
                  <a:pt x="5292080" y="0"/>
                </a:lnTo>
                <a:lnTo>
                  <a:pt x="3889276" y="5129659"/>
                </a:lnTo>
                <a:lnTo>
                  <a:pt x="0" y="5129659"/>
                </a:ln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难点评估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538712" y="241453"/>
            <a:ext cx="251789" cy="268296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76487" y="1002932"/>
            <a:ext cx="485927" cy="2105686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71248" y="2055774"/>
            <a:ext cx="485927" cy="1052843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80575" y="1450438"/>
            <a:ext cx="485927" cy="1637819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38357" y="786964"/>
            <a:ext cx="485927" cy="2321653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983879" y="2549210"/>
            <a:ext cx="863871" cy="778878"/>
            <a:chOff x="5424755" y="1340768"/>
            <a:chExt cx="670560" cy="604586"/>
          </a:xfrm>
        </p:grpSpPr>
        <p:grpSp>
          <p:nvGrpSpPr>
            <p:cNvPr id="19" name="组合 1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48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1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384177" y="2549210"/>
            <a:ext cx="863871" cy="778878"/>
            <a:chOff x="5424755" y="1340768"/>
            <a:chExt cx="670560" cy="6045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48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1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787967" y="2549210"/>
            <a:ext cx="863871" cy="778878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48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1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245750" y="2549210"/>
            <a:ext cx="863871" cy="778878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48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1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6" name="文本框 9"/>
          <p:cNvSpPr txBox="1"/>
          <p:nvPr/>
        </p:nvSpPr>
        <p:spPr>
          <a:xfrm>
            <a:off x="1818411" y="3509176"/>
            <a:ext cx="1025847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 algn="ctr"/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7" name="文本框 9"/>
          <p:cNvSpPr txBox="1"/>
          <p:nvPr/>
        </p:nvSpPr>
        <p:spPr>
          <a:xfrm>
            <a:off x="1764419" y="3742583"/>
            <a:ext cx="1241815" cy="81788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8" name="文本框 9"/>
          <p:cNvSpPr txBox="1"/>
          <p:nvPr/>
        </p:nvSpPr>
        <p:spPr>
          <a:xfrm>
            <a:off x="3276193" y="3509176"/>
            <a:ext cx="1025847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 algn="ctr"/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9" name="文本框 9"/>
          <p:cNvSpPr txBox="1"/>
          <p:nvPr/>
        </p:nvSpPr>
        <p:spPr>
          <a:xfrm>
            <a:off x="3222201" y="3742583"/>
            <a:ext cx="1241815" cy="81788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0" name="文本框 9"/>
          <p:cNvSpPr txBox="1"/>
          <p:nvPr/>
        </p:nvSpPr>
        <p:spPr>
          <a:xfrm>
            <a:off x="4733975" y="3509176"/>
            <a:ext cx="1025847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 algn="ctr"/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1" name="文本框 9"/>
          <p:cNvSpPr txBox="1"/>
          <p:nvPr/>
        </p:nvSpPr>
        <p:spPr>
          <a:xfrm>
            <a:off x="4679984" y="3742583"/>
            <a:ext cx="1241815" cy="81788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2" name="文本框 9"/>
          <p:cNvSpPr txBox="1"/>
          <p:nvPr/>
        </p:nvSpPr>
        <p:spPr>
          <a:xfrm>
            <a:off x="6191758" y="3509176"/>
            <a:ext cx="1025847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 algn="ctr"/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3" name="文本框 9"/>
          <p:cNvSpPr txBox="1"/>
          <p:nvPr/>
        </p:nvSpPr>
        <p:spPr>
          <a:xfrm>
            <a:off x="6137766" y="3742583"/>
            <a:ext cx="1241815" cy="81788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7008871" y="2518208"/>
            <a:ext cx="208734" cy="138347"/>
            <a:chOff x="9482595" y="2565731"/>
            <a:chExt cx="278384" cy="184511"/>
          </a:xfrm>
        </p:grpSpPr>
        <p:sp>
          <p:nvSpPr>
            <p:cNvPr id="55" name="椭圆 54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前景分析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538712" y="241453"/>
            <a:ext cx="251789" cy="268296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32483" y="1383115"/>
            <a:ext cx="1187823" cy="1187823"/>
            <a:chOff x="1057027" y="2420888"/>
            <a:chExt cx="864096" cy="864096"/>
          </a:xfrm>
        </p:grpSpPr>
        <p:sp>
          <p:nvSpPr>
            <p:cNvPr id="15" name="椭圆 1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椭圆 1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7" name="椭圆 16"/>
          <p:cNvSpPr/>
          <p:nvPr/>
        </p:nvSpPr>
        <p:spPr>
          <a:xfrm>
            <a:off x="1509201" y="1559410"/>
            <a:ext cx="835232" cy="835232"/>
          </a:xfrm>
          <a:prstGeom prst="ellipse">
            <a:avLst/>
          </a:prstGeom>
          <a:noFill/>
          <a:ln w="190500">
            <a:solidFill>
              <a:schemeClr val="bg1">
                <a:lumMod val="50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弧形 17"/>
          <p:cNvSpPr/>
          <p:nvPr/>
        </p:nvSpPr>
        <p:spPr>
          <a:xfrm>
            <a:off x="1509201" y="1559410"/>
            <a:ext cx="835232" cy="835232"/>
          </a:xfrm>
          <a:prstGeom prst="arc">
            <a:avLst>
              <a:gd name="adj1" fmla="val 12287900"/>
              <a:gd name="adj2" fmla="val 1569112"/>
            </a:avLst>
          </a:prstGeom>
          <a:ln w="190500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9"/>
          <p:cNvSpPr txBox="1"/>
          <p:nvPr/>
        </p:nvSpPr>
        <p:spPr>
          <a:xfrm>
            <a:off x="1550616" y="1856306"/>
            <a:ext cx="755887" cy="27940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 algn="ctr"/>
            <a:r>
              <a:rPr lang="en-US" altLang="zh-CN" sz="15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50%</a:t>
            </a:r>
            <a:endParaRPr lang="zh-CN" altLang="en-US" sz="15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630455" y="1382651"/>
            <a:ext cx="193989" cy="174903"/>
            <a:chOff x="3720691" y="2824413"/>
            <a:chExt cx="1341120" cy="1209172"/>
          </a:xfrm>
        </p:grpSpPr>
        <p:sp>
          <p:nvSpPr>
            <p:cNvPr id="21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692606" y="1569996"/>
            <a:ext cx="1788668" cy="273050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2692091" y="1812182"/>
            <a:ext cx="209804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在此录入上述图表的描述明，在此录入上述图表的描述说。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943963" y="1384378"/>
            <a:ext cx="1187823" cy="1187823"/>
            <a:chOff x="1057027" y="2420888"/>
            <a:chExt cx="864096" cy="864096"/>
          </a:xfrm>
        </p:grpSpPr>
        <p:sp>
          <p:nvSpPr>
            <p:cNvPr id="26" name="椭圆 25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8" name="椭圆 27"/>
          <p:cNvSpPr/>
          <p:nvPr/>
        </p:nvSpPr>
        <p:spPr>
          <a:xfrm>
            <a:off x="5120258" y="1569996"/>
            <a:ext cx="835232" cy="835232"/>
          </a:xfrm>
          <a:prstGeom prst="ellipse">
            <a:avLst/>
          </a:prstGeom>
          <a:noFill/>
          <a:ln w="190500">
            <a:solidFill>
              <a:schemeClr val="bg1">
                <a:lumMod val="50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弧形 28"/>
          <p:cNvSpPr/>
          <p:nvPr/>
        </p:nvSpPr>
        <p:spPr>
          <a:xfrm>
            <a:off x="5120258" y="1569996"/>
            <a:ext cx="835232" cy="835232"/>
          </a:xfrm>
          <a:prstGeom prst="arc">
            <a:avLst>
              <a:gd name="adj1" fmla="val 10413717"/>
              <a:gd name="adj2" fmla="val 1569112"/>
            </a:avLst>
          </a:prstGeom>
          <a:ln w="190500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文本框 9"/>
          <p:cNvSpPr txBox="1"/>
          <p:nvPr/>
        </p:nvSpPr>
        <p:spPr>
          <a:xfrm>
            <a:off x="5162096" y="1857569"/>
            <a:ext cx="755887" cy="27940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 algn="ctr"/>
            <a:r>
              <a:rPr lang="en-US" altLang="zh-CN" sz="15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60%</a:t>
            </a:r>
            <a:endParaRPr lang="zh-CN" altLang="en-US" sz="15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241935" y="1383913"/>
            <a:ext cx="193989" cy="174903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304085" y="1571259"/>
            <a:ext cx="1788668" cy="273050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303570" y="1813444"/>
            <a:ext cx="209804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在此录入上述图表的描述明，在此录入上述图表的描述说。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438169" y="3058592"/>
            <a:ext cx="1187823" cy="1187823"/>
            <a:chOff x="1057027" y="2420888"/>
            <a:chExt cx="864096" cy="864096"/>
          </a:xfrm>
        </p:grpSpPr>
        <p:sp>
          <p:nvSpPr>
            <p:cNvPr id="37" name="椭圆 3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椭圆 3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9" name="椭圆 38"/>
          <p:cNvSpPr/>
          <p:nvPr/>
        </p:nvSpPr>
        <p:spPr>
          <a:xfrm>
            <a:off x="3614887" y="3234887"/>
            <a:ext cx="835232" cy="835232"/>
          </a:xfrm>
          <a:prstGeom prst="ellipse">
            <a:avLst/>
          </a:prstGeom>
          <a:noFill/>
          <a:ln w="190500">
            <a:solidFill>
              <a:schemeClr val="bg1">
                <a:lumMod val="50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0" name="弧形 39"/>
          <p:cNvSpPr/>
          <p:nvPr/>
        </p:nvSpPr>
        <p:spPr>
          <a:xfrm>
            <a:off x="3614887" y="3234887"/>
            <a:ext cx="835232" cy="835232"/>
          </a:xfrm>
          <a:prstGeom prst="arc">
            <a:avLst>
              <a:gd name="adj1" fmla="val 4362280"/>
              <a:gd name="adj2" fmla="val 1569112"/>
            </a:avLst>
          </a:prstGeom>
          <a:ln w="190500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1" name="文本框 9"/>
          <p:cNvSpPr txBox="1"/>
          <p:nvPr/>
        </p:nvSpPr>
        <p:spPr>
          <a:xfrm>
            <a:off x="3656302" y="3531783"/>
            <a:ext cx="755887" cy="27940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 algn="ctr"/>
            <a:r>
              <a:rPr lang="en-US" altLang="zh-CN" sz="15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90%</a:t>
            </a:r>
            <a:endParaRPr lang="zh-CN" altLang="en-US" sz="15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736141" y="3058128"/>
            <a:ext cx="193989" cy="174903"/>
            <a:chOff x="3720691" y="2824413"/>
            <a:chExt cx="1341120" cy="1209172"/>
          </a:xfrm>
        </p:grpSpPr>
        <p:sp>
          <p:nvSpPr>
            <p:cNvPr id="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4798291" y="3245473"/>
            <a:ext cx="1788668" cy="273050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4797776" y="3487659"/>
            <a:ext cx="209804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在此录入上述图表的描述明，在此录入上述图表的描述说。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4248048" y="2919780"/>
            <a:ext cx="208734" cy="138347"/>
            <a:chOff x="9482595" y="2565731"/>
            <a:chExt cx="278384" cy="184511"/>
          </a:xfrm>
        </p:grpSpPr>
        <p:sp>
          <p:nvSpPr>
            <p:cNvPr id="48" name="椭圆 4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椭圆 4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相关对策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538712" y="241453"/>
            <a:ext cx="251789" cy="268296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76193" y="3112120"/>
            <a:ext cx="863871" cy="778878"/>
            <a:chOff x="5424755" y="1340768"/>
            <a:chExt cx="670560" cy="6045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6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48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1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08129" y="2356232"/>
            <a:ext cx="863871" cy="778878"/>
            <a:chOff x="5424755" y="1340768"/>
            <a:chExt cx="670560" cy="604586"/>
          </a:xfrm>
        </p:grpSpPr>
        <p:grpSp>
          <p:nvGrpSpPr>
            <p:cNvPr id="22" name="组合 2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6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7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5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3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48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1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572000" y="2356232"/>
            <a:ext cx="863871" cy="778878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48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1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057927" y="1631347"/>
            <a:ext cx="863871" cy="778878"/>
            <a:chOff x="5424755" y="1340768"/>
            <a:chExt cx="670560" cy="604586"/>
          </a:xfrm>
        </p:grpSpPr>
        <p:grpSp>
          <p:nvGrpSpPr>
            <p:cNvPr id="36" name="组合 3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7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48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1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6022848" y="1654337"/>
            <a:ext cx="1788668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6022332" y="1896523"/>
            <a:ext cx="216712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在此录入上述图表的描述明，在此录入上述图表的描述说。</a:t>
            </a:r>
          </a:p>
        </p:txBody>
      </p:sp>
      <p:sp>
        <p:nvSpPr>
          <p:cNvPr id="44" name="矩形 43"/>
          <p:cNvSpPr/>
          <p:nvPr/>
        </p:nvSpPr>
        <p:spPr>
          <a:xfrm>
            <a:off x="5598362" y="2467003"/>
            <a:ext cx="1788668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5597846" y="2709188"/>
            <a:ext cx="216712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在此录入上述图表的描述明，在此录入上述图表的描述说。</a:t>
            </a:r>
          </a:p>
        </p:txBody>
      </p:sp>
      <p:sp>
        <p:nvSpPr>
          <p:cNvPr id="46" name="矩形 45"/>
          <p:cNvSpPr/>
          <p:nvPr/>
        </p:nvSpPr>
        <p:spPr>
          <a:xfrm>
            <a:off x="1440983" y="2464216"/>
            <a:ext cx="1788668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1440467" y="2706402"/>
            <a:ext cx="216712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在此录入上述图表的描述明，在此录入上述图表的描述说。</a:t>
            </a:r>
          </a:p>
        </p:txBody>
      </p:sp>
      <p:sp>
        <p:nvSpPr>
          <p:cNvPr id="48" name="矩形 47"/>
          <p:cNvSpPr/>
          <p:nvPr/>
        </p:nvSpPr>
        <p:spPr>
          <a:xfrm>
            <a:off x="1009047" y="3276882"/>
            <a:ext cx="1788668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1008532" y="3519067"/>
            <a:ext cx="216712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在此录入上述图表的描述明，在此录入上述图表的描述说。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5489863" y="1438369"/>
            <a:ext cx="208734" cy="138347"/>
            <a:chOff x="9482595" y="2565731"/>
            <a:chExt cx="278384" cy="184511"/>
          </a:xfrm>
        </p:grpSpPr>
        <p:sp>
          <p:nvSpPr>
            <p:cNvPr id="51" name="椭圆 5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195236" y="2094779"/>
            <a:ext cx="1005578" cy="906643"/>
            <a:chOff x="3720691" y="2824413"/>
            <a:chExt cx="1341120" cy="1209172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3" name="Freeform 5"/>
            <p:cNvSpPr/>
            <p:nvPr/>
          </p:nvSpPr>
          <p:spPr bwMode="auto">
            <a:xfrm rot="1855731">
              <a:off x="3764580" y="2863366"/>
              <a:ext cx="1264629" cy="114020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 dirty="0"/>
            </a:p>
          </p:txBody>
        </p:sp>
      </p:grpSp>
      <p:sp>
        <p:nvSpPr>
          <p:cNvPr id="17" name="Freeform 89"/>
          <p:cNvSpPr>
            <a:spLocks noEditPoints="1"/>
          </p:cNvSpPr>
          <p:nvPr/>
        </p:nvSpPr>
        <p:spPr bwMode="auto">
          <a:xfrm>
            <a:off x="2610168" y="2357095"/>
            <a:ext cx="237184" cy="382013"/>
          </a:xfrm>
          <a:custGeom>
            <a:avLst/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2881684" y="2195760"/>
            <a:ext cx="4102914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9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谢谢观赏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643726" y="1978289"/>
            <a:ext cx="208734" cy="138347"/>
            <a:chOff x="9482595" y="2565731"/>
            <a:chExt cx="278384" cy="184511"/>
          </a:xfrm>
        </p:grpSpPr>
        <p:sp>
          <p:nvSpPr>
            <p:cNvPr id="22" name="椭圆 21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椭圆 22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5" name="Freeform 5"/>
          <p:cNvSpPr/>
          <p:nvPr/>
        </p:nvSpPr>
        <p:spPr bwMode="auto">
          <a:xfrm rot="1855731">
            <a:off x="2264095" y="2156864"/>
            <a:ext cx="867861" cy="78247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7" y="-985"/>
            <a:ext cx="9144793" cy="51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630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3D1E287A-067F-4393-802F-EB72B5B2763B}"/>
              </a:ext>
            </a:extLst>
          </p:cNvPr>
          <p:cNvSpPr/>
          <p:nvPr/>
        </p:nvSpPr>
        <p:spPr>
          <a:xfrm>
            <a:off x="2893259" y="4523749"/>
            <a:ext cx="3752551" cy="3843227"/>
          </a:xfrm>
          <a:prstGeom prst="ellips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Freeform 5"/>
          <p:cNvSpPr/>
          <p:nvPr/>
        </p:nvSpPr>
        <p:spPr bwMode="auto">
          <a:xfrm rot="3564117">
            <a:off x="3705581" y="-820187"/>
            <a:ext cx="1701563" cy="153415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4121278" y="60279"/>
            <a:ext cx="882657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</a:t>
            </a:r>
          </a:p>
        </p:txBody>
      </p:sp>
      <p:sp>
        <p:nvSpPr>
          <p:cNvPr id="79" name="Freeform 5"/>
          <p:cNvSpPr/>
          <p:nvPr/>
        </p:nvSpPr>
        <p:spPr bwMode="auto">
          <a:xfrm rot="3564117">
            <a:off x="3782655" y="-750695"/>
            <a:ext cx="1547413" cy="139516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sp>
        <p:nvSpPr>
          <p:cNvPr id="80" name="TextBox 79"/>
          <p:cNvSpPr txBox="1"/>
          <p:nvPr/>
        </p:nvSpPr>
        <p:spPr>
          <a:xfrm>
            <a:off x="4139952" y="744747"/>
            <a:ext cx="645160" cy="228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CONTENTS</a:t>
            </a:r>
            <a:endParaRPr lang="zh-CN" altLang="en-US" sz="900" b="1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341347" y="2018160"/>
            <a:ext cx="896234" cy="808057"/>
            <a:chOff x="3720691" y="2824413"/>
            <a:chExt cx="1341120" cy="1209172"/>
          </a:xfrm>
        </p:grpSpPr>
        <p:sp>
          <p:nvSpPr>
            <p:cNvPr id="8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8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84" name="Freeform 5"/>
          <p:cNvSpPr/>
          <p:nvPr/>
        </p:nvSpPr>
        <p:spPr bwMode="auto">
          <a:xfrm rot="1855731">
            <a:off x="1402719" y="2073492"/>
            <a:ext cx="773492" cy="6973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85" name="组合 84"/>
          <p:cNvGrpSpPr/>
          <p:nvPr/>
        </p:nvGrpSpPr>
        <p:grpSpPr>
          <a:xfrm>
            <a:off x="2761619" y="2049670"/>
            <a:ext cx="861221" cy="776489"/>
            <a:chOff x="3720691" y="2824413"/>
            <a:chExt cx="1341120" cy="1209172"/>
          </a:xfrm>
        </p:grpSpPr>
        <p:sp>
          <p:nvSpPr>
            <p:cNvPr id="8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8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88" name="Freeform 5"/>
          <p:cNvSpPr/>
          <p:nvPr/>
        </p:nvSpPr>
        <p:spPr bwMode="auto">
          <a:xfrm rot="1855731">
            <a:off x="2820593" y="2102841"/>
            <a:ext cx="743274" cy="670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89" name="组合 88"/>
          <p:cNvGrpSpPr/>
          <p:nvPr/>
        </p:nvGrpSpPr>
        <p:grpSpPr>
          <a:xfrm>
            <a:off x="4146473" y="2049670"/>
            <a:ext cx="861221" cy="776489"/>
            <a:chOff x="3720691" y="2824413"/>
            <a:chExt cx="1341120" cy="1209172"/>
          </a:xfrm>
        </p:grpSpPr>
        <p:sp>
          <p:nvSpPr>
            <p:cNvPr id="9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9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92" name="Freeform 5"/>
          <p:cNvSpPr/>
          <p:nvPr/>
        </p:nvSpPr>
        <p:spPr bwMode="auto">
          <a:xfrm rot="1855731">
            <a:off x="4205447" y="2102841"/>
            <a:ext cx="743274" cy="670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93" name="组合 92"/>
          <p:cNvGrpSpPr/>
          <p:nvPr/>
        </p:nvGrpSpPr>
        <p:grpSpPr>
          <a:xfrm>
            <a:off x="5496272" y="2049670"/>
            <a:ext cx="861221" cy="776489"/>
            <a:chOff x="3720691" y="2824413"/>
            <a:chExt cx="1341120" cy="1209172"/>
          </a:xfrm>
        </p:grpSpPr>
        <p:sp>
          <p:nvSpPr>
            <p:cNvPr id="9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9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96" name="Freeform 5"/>
          <p:cNvSpPr/>
          <p:nvPr/>
        </p:nvSpPr>
        <p:spPr bwMode="auto">
          <a:xfrm rot="1855731">
            <a:off x="5555246" y="2102841"/>
            <a:ext cx="743274" cy="670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97" name="组合 96"/>
          <p:cNvGrpSpPr/>
          <p:nvPr/>
        </p:nvGrpSpPr>
        <p:grpSpPr>
          <a:xfrm>
            <a:off x="6846070" y="2092412"/>
            <a:ext cx="861221" cy="776489"/>
            <a:chOff x="3720691" y="2824413"/>
            <a:chExt cx="1341120" cy="1209172"/>
          </a:xfrm>
        </p:grpSpPr>
        <p:sp>
          <p:nvSpPr>
            <p:cNvPr id="9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9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00" name="Freeform 5"/>
          <p:cNvSpPr/>
          <p:nvPr/>
        </p:nvSpPr>
        <p:spPr bwMode="auto">
          <a:xfrm rot="1855731">
            <a:off x="6905044" y="2145583"/>
            <a:ext cx="743274" cy="670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16" name="组合 115"/>
          <p:cNvGrpSpPr/>
          <p:nvPr/>
        </p:nvGrpSpPr>
        <p:grpSpPr>
          <a:xfrm>
            <a:off x="7602782" y="2032281"/>
            <a:ext cx="208734" cy="138347"/>
            <a:chOff x="9482595" y="2565731"/>
            <a:chExt cx="278384" cy="184511"/>
          </a:xfrm>
        </p:grpSpPr>
        <p:sp>
          <p:nvSpPr>
            <p:cNvPr id="117" name="椭圆 11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9" name="Freeform 126"/>
          <p:cNvSpPr>
            <a:spLocks noChangeAspect="1" noEditPoints="1"/>
          </p:cNvSpPr>
          <p:nvPr/>
        </p:nvSpPr>
        <p:spPr bwMode="auto">
          <a:xfrm>
            <a:off x="1639935" y="2256891"/>
            <a:ext cx="293926" cy="36779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reeform 261"/>
          <p:cNvSpPr/>
          <p:nvPr/>
        </p:nvSpPr>
        <p:spPr bwMode="auto">
          <a:xfrm>
            <a:off x="2989671" y="2270057"/>
            <a:ext cx="389353" cy="389353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4373991" y="2243555"/>
            <a:ext cx="453151" cy="388719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2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6" name="Freeform 9"/>
          <p:cNvSpPr>
            <a:spLocks noEditPoints="1"/>
          </p:cNvSpPr>
          <p:nvPr/>
        </p:nvSpPr>
        <p:spPr bwMode="auto">
          <a:xfrm rot="19469485">
            <a:off x="5739227" y="2253955"/>
            <a:ext cx="375309" cy="39991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Freeform 206"/>
          <p:cNvSpPr>
            <a:spLocks noChangeAspect="1" noEditPoints="1"/>
          </p:cNvSpPr>
          <p:nvPr/>
        </p:nvSpPr>
        <p:spPr bwMode="auto">
          <a:xfrm>
            <a:off x="7155327" y="2285828"/>
            <a:ext cx="321462" cy="38858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195773" y="2991983"/>
            <a:ext cx="1107996" cy="793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论文导读</a:t>
            </a:r>
          </a:p>
        </p:txBody>
      </p:sp>
      <p:sp>
        <p:nvSpPr>
          <p:cNvPr id="48" name="矩形 47"/>
          <p:cNvSpPr/>
          <p:nvPr/>
        </p:nvSpPr>
        <p:spPr>
          <a:xfrm>
            <a:off x="2646286" y="2991983"/>
            <a:ext cx="1107997" cy="793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命题背景</a:t>
            </a:r>
          </a:p>
        </p:txBody>
      </p:sp>
      <p:sp>
        <p:nvSpPr>
          <p:cNvPr id="49" name="矩形 48"/>
          <p:cNvSpPr/>
          <p:nvPr/>
        </p:nvSpPr>
        <p:spPr>
          <a:xfrm>
            <a:off x="4032487" y="2991983"/>
            <a:ext cx="1107997" cy="955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研究综述</a:t>
            </a:r>
          </a:p>
          <a:p>
            <a:pPr algn="ctr">
              <a:defRPr/>
            </a:pPr>
            <a:endParaRPr lang="zh-CN" altLang="zh-CN" sz="1050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89718" y="2991983"/>
            <a:ext cx="1107997" cy="793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结论验证</a:t>
            </a:r>
            <a:endParaRPr lang="en-US" altLang="zh-CN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67006" y="2991983"/>
            <a:ext cx="1107997" cy="793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05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论文总结</a:t>
            </a:r>
            <a:endParaRPr lang="en-US" altLang="zh-CN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7D453-5E49-43E9-A23F-92331FC57143}"/>
              </a:ext>
            </a:extLst>
          </p:cNvPr>
          <p:cNvSpPr/>
          <p:nvPr/>
        </p:nvSpPr>
        <p:spPr>
          <a:xfrm>
            <a:off x="2381522" y="4190883"/>
            <a:ext cx="4677447" cy="3664326"/>
          </a:xfrm>
          <a:prstGeom prst="ellipse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79580D46-3728-4C2D-9E30-612556E24DD0}"/>
              </a:ext>
            </a:extLst>
          </p:cNvPr>
          <p:cNvSpPr/>
          <p:nvPr/>
        </p:nvSpPr>
        <p:spPr>
          <a:xfrm>
            <a:off x="4166531" y="4803998"/>
            <a:ext cx="1206008" cy="1080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</a:p>
        </p:txBody>
      </p:sp>
      <p:sp>
        <p:nvSpPr>
          <p:cNvPr id="112" name="文本框 9"/>
          <p:cNvSpPr txBox="1"/>
          <p:nvPr/>
        </p:nvSpPr>
        <p:spPr>
          <a:xfrm>
            <a:off x="5219903" y="2113741"/>
            <a:ext cx="2051694" cy="39306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论文导读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Freeform 126"/>
          <p:cNvSpPr>
            <a:spLocks noChangeAspect="1" noEditPoints="1"/>
          </p:cNvSpPr>
          <p:nvPr/>
        </p:nvSpPr>
        <p:spPr bwMode="auto">
          <a:xfrm>
            <a:off x="2591422" y="2358888"/>
            <a:ext cx="396354" cy="49596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276508" y="2545676"/>
            <a:ext cx="1077226" cy="171450"/>
            <a:chOff x="4369395" y="3284984"/>
            <a:chExt cx="1436675" cy="228660"/>
          </a:xfrm>
        </p:grpSpPr>
        <p:sp>
          <p:nvSpPr>
            <p:cNvPr id="18" name="文本框 9"/>
            <p:cNvSpPr txBox="1"/>
            <p:nvPr/>
          </p:nvSpPr>
          <p:spPr>
            <a:xfrm>
              <a:off x="4581935" y="3284984"/>
              <a:ext cx="1224135" cy="228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356347" y="2545676"/>
            <a:ext cx="1077226" cy="171450"/>
            <a:chOff x="4369395" y="3284984"/>
            <a:chExt cx="1436675" cy="228660"/>
          </a:xfrm>
        </p:grpSpPr>
        <p:sp>
          <p:nvSpPr>
            <p:cNvPr id="23" name="文本框 9"/>
            <p:cNvSpPr txBox="1"/>
            <p:nvPr/>
          </p:nvSpPr>
          <p:spPr>
            <a:xfrm>
              <a:off x="4581935" y="3284984"/>
              <a:ext cx="1224135" cy="228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论文摘要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7436185" y="2545671"/>
            <a:ext cx="1077226" cy="161583"/>
            <a:chOff x="4369395" y="3284984"/>
            <a:chExt cx="1436675" cy="215501"/>
          </a:xfrm>
        </p:grpSpPr>
        <p:sp>
          <p:nvSpPr>
            <p:cNvPr id="54" name="文本框 9"/>
            <p:cNvSpPr txBox="1"/>
            <p:nvPr/>
          </p:nvSpPr>
          <p:spPr>
            <a:xfrm>
              <a:off x="4581936" y="3284984"/>
              <a:ext cx="1224134" cy="2155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5273896" y="2735531"/>
            <a:ext cx="1077225" cy="171450"/>
            <a:chOff x="4369395" y="3284990"/>
            <a:chExt cx="1436673" cy="228660"/>
          </a:xfrm>
        </p:grpSpPr>
        <p:sp>
          <p:nvSpPr>
            <p:cNvPr id="59" name="文本框 9"/>
            <p:cNvSpPr txBox="1"/>
            <p:nvPr/>
          </p:nvSpPr>
          <p:spPr>
            <a:xfrm>
              <a:off x="4581934" y="3284990"/>
              <a:ext cx="1224134" cy="228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6353734" y="2735527"/>
            <a:ext cx="1511774" cy="161583"/>
            <a:chOff x="4369395" y="3284977"/>
            <a:chExt cx="2016224" cy="215500"/>
          </a:xfrm>
        </p:grpSpPr>
        <p:sp>
          <p:nvSpPr>
            <p:cNvPr id="64" name="文本框 9"/>
            <p:cNvSpPr txBox="1"/>
            <p:nvPr/>
          </p:nvSpPr>
          <p:spPr>
            <a:xfrm>
              <a:off x="4581934" y="3284977"/>
              <a:ext cx="1803685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主要贡献</a:t>
              </a: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绪论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567694" y="263306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5" name="文本框 1"/>
          <p:cNvSpPr txBox="1"/>
          <p:nvPr/>
        </p:nvSpPr>
        <p:spPr>
          <a:xfrm>
            <a:off x="1114400" y="1209941"/>
            <a:ext cx="7016829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概述：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您的内容打在这里，或者通过复制您的文本后，在此框中选择粘贴，并选择只保留文字。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在此录入上述图表的综合描述说明，在此录入上述图表的综合描述说明</a:t>
            </a:r>
          </a:p>
        </p:txBody>
      </p:sp>
      <p:sp>
        <p:nvSpPr>
          <p:cNvPr id="46" name="文本框 25"/>
          <p:cNvSpPr txBox="1"/>
          <p:nvPr/>
        </p:nvSpPr>
        <p:spPr>
          <a:xfrm>
            <a:off x="1114400" y="2057183"/>
            <a:ext cx="7016829" cy="1640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摘要：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您的内容打在这里，或者通过复制您的文本后，在此框中选择粘贴，并选择只保留文字。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您的内容打在这里，或者通过复制您的文本后，在此框中选择粘贴，并选择只保留文字。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7" name="文本框 26"/>
          <p:cNvSpPr txBox="1"/>
          <p:nvPr/>
        </p:nvSpPr>
        <p:spPr>
          <a:xfrm>
            <a:off x="1102372" y="3839966"/>
            <a:ext cx="688604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关键字：   输入关键字      输入关键字      输入关键字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980726" y="1138046"/>
            <a:ext cx="208734" cy="138347"/>
            <a:chOff x="9482595" y="2565731"/>
            <a:chExt cx="278384" cy="184511"/>
          </a:xfrm>
        </p:grpSpPr>
        <p:sp>
          <p:nvSpPr>
            <p:cNvPr id="49" name="椭圆 48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论文摘要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</p:grpSp>
      <p:sp>
        <p:nvSpPr>
          <p:cNvPr id="32" name="Rectangle 2"/>
          <p:cNvSpPr/>
          <p:nvPr/>
        </p:nvSpPr>
        <p:spPr>
          <a:xfrm>
            <a:off x="498474" y="1285857"/>
            <a:ext cx="7837778" cy="1749135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4"/>
          <p:cNvSpPr txBox="1">
            <a:spLocks noChangeArrowheads="1"/>
          </p:cNvSpPr>
          <p:nvPr/>
        </p:nvSpPr>
        <p:spPr bwMode="auto">
          <a:xfrm>
            <a:off x="2609185" y="874781"/>
            <a:ext cx="3925630" cy="2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单击此处添加名称</a:t>
            </a:r>
          </a:p>
        </p:txBody>
      </p:sp>
      <p:sp>
        <p:nvSpPr>
          <p:cNvPr id="35" name="矩形 34"/>
          <p:cNvSpPr/>
          <p:nvPr/>
        </p:nvSpPr>
        <p:spPr>
          <a:xfrm>
            <a:off x="3435934" y="1492361"/>
            <a:ext cx="974090" cy="336550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论文要点</a:t>
            </a:r>
            <a:endParaRPr kumimoji="0" lang="en-US" altLang="zh-CN" sz="1650" b="1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1116515" y="1831692"/>
            <a:ext cx="3268988" cy="108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您的内容打在这里，或者通过复制您的文本后，在此框中选择粘贴，并选择只保留文字。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在此录入上述图表的综合描述说明</a:t>
            </a:r>
          </a:p>
        </p:txBody>
      </p:sp>
      <p:sp>
        <p:nvSpPr>
          <p:cNvPr id="37" name="弧形 36"/>
          <p:cNvSpPr/>
          <p:nvPr/>
        </p:nvSpPr>
        <p:spPr>
          <a:xfrm>
            <a:off x="3168209" y="790466"/>
            <a:ext cx="377944" cy="377944"/>
          </a:xfrm>
          <a:prstGeom prst="arc">
            <a:avLst>
              <a:gd name="adj1" fmla="val 18916496"/>
              <a:gd name="adj2" fmla="val 2632855"/>
            </a:avLst>
          </a:prstGeom>
          <a:ln>
            <a:solidFill>
              <a:srgbClr val="41445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017726" y="3479438"/>
            <a:ext cx="394805" cy="355962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4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3" name="文本框 9"/>
          <p:cNvSpPr txBox="1"/>
          <p:nvPr/>
        </p:nvSpPr>
        <p:spPr>
          <a:xfrm>
            <a:off x="1494459" y="3490063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1548451" y="3760023"/>
            <a:ext cx="6123925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7779502" y="3662230"/>
            <a:ext cx="193989" cy="174903"/>
            <a:chOff x="3720691" y="2824413"/>
            <a:chExt cx="1341120" cy="1209172"/>
          </a:xfrm>
        </p:grpSpPr>
        <p:sp>
          <p:nvSpPr>
            <p:cNvPr id="5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476027" y="3870662"/>
            <a:ext cx="640726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8196694" y="1168410"/>
            <a:ext cx="208734" cy="138347"/>
            <a:chOff x="9482595" y="2565731"/>
            <a:chExt cx="278384" cy="184511"/>
          </a:xfrm>
        </p:grpSpPr>
        <p:sp>
          <p:nvSpPr>
            <p:cNvPr id="63" name="椭圆 6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567694" y="263306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DCC23A8-F7BE-4358-B97A-99DEE3C4771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2212" y="1300164"/>
            <a:ext cx="3374996" cy="17348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567694" y="263306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911840" y="1792534"/>
            <a:ext cx="1364918" cy="1230629"/>
            <a:chOff x="3720691" y="2824413"/>
            <a:chExt cx="1341120" cy="1209172"/>
          </a:xfrm>
        </p:grpSpPr>
        <p:sp>
          <p:nvSpPr>
            <p:cNvPr id="4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8" name="Freeform 5"/>
          <p:cNvSpPr/>
          <p:nvPr/>
        </p:nvSpPr>
        <p:spPr bwMode="auto">
          <a:xfrm rot="1855731">
            <a:off x="4005305" y="1876804"/>
            <a:ext cx="1177988" cy="1062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4171968" y="2248249"/>
            <a:ext cx="939951" cy="29527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标题文字</a:t>
            </a:r>
            <a:endParaRPr kumimoji="0" lang="en-US" altLang="zh-CN" sz="1500" b="1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895951" y="1716738"/>
            <a:ext cx="502789" cy="453321"/>
            <a:chOff x="5424755" y="1340768"/>
            <a:chExt cx="670560" cy="604586"/>
          </a:xfrm>
        </p:grpSpPr>
        <p:grpSp>
          <p:nvGrpSpPr>
            <p:cNvPr id="51" name="组合 5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5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  <a:sym typeface="微软雅黑" panose="020B0503020204020204" pitchFamily="34" charset="-122"/>
                </a:rPr>
                <a:t>01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5580112" y="1187564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5598320" y="1554089"/>
            <a:ext cx="2028858" cy="82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在此录入上述图表的描述说明，录入上述图表的描述说明。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4895951" y="2526617"/>
            <a:ext cx="502789" cy="453321"/>
            <a:chOff x="5424755" y="1340768"/>
            <a:chExt cx="670560" cy="604586"/>
          </a:xfrm>
        </p:grpSpPr>
        <p:grpSp>
          <p:nvGrpSpPr>
            <p:cNvPr id="68" name="组合 6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  <a:sym typeface="微软雅黑" panose="020B0503020204020204" pitchFamily="34" charset="-122"/>
                </a:rPr>
                <a:t>02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5489863" y="2410224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5598320" y="2725267"/>
            <a:ext cx="2028858" cy="82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在此录入上述图表的描述说明，录入上述图表的描述说明。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3745259" y="1708329"/>
            <a:ext cx="502789" cy="453321"/>
            <a:chOff x="5424755" y="1340768"/>
            <a:chExt cx="670560" cy="6045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  <a:sym typeface="微软雅黑" panose="020B0503020204020204" pitchFamily="34" charset="-122"/>
                </a:rPr>
                <a:t>03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1592462" y="1181175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1573900" y="1509682"/>
            <a:ext cx="2028858" cy="82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在此录入上述图表的描述说明，录入上述图表的描述说明。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3745259" y="2515422"/>
            <a:ext cx="502789" cy="453321"/>
            <a:chOff x="5424755" y="1340768"/>
            <a:chExt cx="670560" cy="604586"/>
          </a:xfrm>
        </p:grpSpPr>
        <p:grpSp>
          <p:nvGrpSpPr>
            <p:cNvPr id="86" name="组合 8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  <a:sym typeface="微软雅黑" panose="020B0503020204020204" pitchFamily="34" charset="-122"/>
                </a:rPr>
                <a:t>04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/>
          <p:cNvSpPr/>
          <p:nvPr/>
        </p:nvSpPr>
        <p:spPr>
          <a:xfrm>
            <a:off x="1614593" y="2404316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1618624" y="2736506"/>
            <a:ext cx="2028858" cy="82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在此录入上述图表的描述说明，录入上述图表的描述说明。</a:t>
            </a:r>
          </a:p>
        </p:txBody>
      </p:sp>
      <p:grpSp>
        <p:nvGrpSpPr>
          <p:cNvPr id="94" name="组合 93"/>
          <p:cNvGrpSpPr/>
          <p:nvPr/>
        </p:nvGrpSpPr>
        <p:grpSpPr>
          <a:xfrm>
            <a:off x="1017726" y="3689441"/>
            <a:ext cx="394805" cy="355962"/>
            <a:chOff x="5424755" y="1340768"/>
            <a:chExt cx="670560" cy="604586"/>
          </a:xfrm>
        </p:grpSpPr>
        <p:grpSp>
          <p:nvGrpSpPr>
            <p:cNvPr id="95" name="组合 9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7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8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6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9" name="文本框 9"/>
          <p:cNvSpPr txBox="1"/>
          <p:nvPr/>
        </p:nvSpPr>
        <p:spPr>
          <a:xfrm>
            <a:off x="1494459" y="370006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输入文字标题</a:t>
            </a:r>
          </a:p>
        </p:txBody>
      </p:sp>
      <p:cxnSp>
        <p:nvCxnSpPr>
          <p:cNvPr id="100" name="直接连接符 99"/>
          <p:cNvCxnSpPr/>
          <p:nvPr/>
        </p:nvCxnSpPr>
        <p:spPr>
          <a:xfrm>
            <a:off x="1548451" y="3970026"/>
            <a:ext cx="6123925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>
            <a:off x="7779502" y="3872233"/>
            <a:ext cx="193989" cy="174903"/>
            <a:chOff x="3720691" y="2824413"/>
            <a:chExt cx="1341120" cy="1209172"/>
          </a:xfrm>
        </p:grpSpPr>
        <p:sp>
          <p:nvSpPr>
            <p:cNvPr id="10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476027" y="4080665"/>
            <a:ext cx="6407261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grpSp>
        <p:nvGrpSpPr>
          <p:cNvPr id="105" name="组合 104"/>
          <p:cNvGrpSpPr/>
          <p:nvPr/>
        </p:nvGrpSpPr>
        <p:grpSpPr>
          <a:xfrm>
            <a:off x="6245750" y="1515990"/>
            <a:ext cx="208734" cy="138347"/>
            <a:chOff x="9482595" y="2565731"/>
            <a:chExt cx="278384" cy="184511"/>
          </a:xfrm>
        </p:grpSpPr>
        <p:sp>
          <p:nvSpPr>
            <p:cNvPr id="106" name="椭圆 10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理论基础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567694" y="263306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3789117" y="1438369"/>
            <a:ext cx="1565766" cy="1411716"/>
            <a:chOff x="5424755" y="1340768"/>
            <a:chExt cx="670560" cy="604586"/>
          </a:xfrm>
        </p:grpSpPr>
        <p:grpSp>
          <p:nvGrpSpPr>
            <p:cNvPr id="109" name="组合 10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3" name="矩形 112"/>
          <p:cNvSpPr/>
          <p:nvPr/>
        </p:nvSpPr>
        <p:spPr>
          <a:xfrm>
            <a:off x="4079138" y="1705089"/>
            <a:ext cx="1194757" cy="273050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4" name="矩形 47"/>
          <p:cNvSpPr>
            <a:spLocks noChangeArrowheads="1"/>
          </p:cNvSpPr>
          <p:nvPr/>
        </p:nvSpPr>
        <p:spPr bwMode="auto">
          <a:xfrm>
            <a:off x="4078623" y="1947275"/>
            <a:ext cx="1087288" cy="642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在此录入上述图表的描述明，在此录入。</a:t>
            </a:r>
          </a:p>
        </p:txBody>
      </p:sp>
      <p:cxnSp>
        <p:nvCxnSpPr>
          <p:cNvPr id="115" name="肘形连接符 114"/>
          <p:cNvCxnSpPr/>
          <p:nvPr/>
        </p:nvCxnSpPr>
        <p:spPr>
          <a:xfrm>
            <a:off x="3168209" y="1705089"/>
            <a:ext cx="701895" cy="439134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/>
          <p:cNvGrpSpPr/>
          <p:nvPr/>
        </p:nvGrpSpPr>
        <p:grpSpPr>
          <a:xfrm>
            <a:off x="2736274" y="1471335"/>
            <a:ext cx="502789" cy="453321"/>
            <a:chOff x="5424755" y="1340768"/>
            <a:chExt cx="670560" cy="604586"/>
          </a:xfrm>
        </p:grpSpPr>
        <p:grpSp>
          <p:nvGrpSpPr>
            <p:cNvPr id="117" name="组合 11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2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  <a:sym typeface="微软雅黑" panose="020B0503020204020204" pitchFamily="34" charset="-122"/>
                </a:rPr>
                <a:t>01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1577689" y="1898938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矩形 47"/>
          <p:cNvSpPr>
            <a:spLocks noChangeArrowheads="1"/>
          </p:cNvSpPr>
          <p:nvPr/>
        </p:nvSpPr>
        <p:spPr bwMode="auto">
          <a:xfrm>
            <a:off x="1354801" y="2210518"/>
            <a:ext cx="2130440" cy="82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在此录入上述图表的描述说明，录入上述图表的描述说明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</a:p>
        </p:txBody>
      </p:sp>
      <p:cxnSp>
        <p:nvCxnSpPr>
          <p:cNvPr id="125" name="肘形连接符 124"/>
          <p:cNvCxnSpPr/>
          <p:nvPr/>
        </p:nvCxnSpPr>
        <p:spPr>
          <a:xfrm>
            <a:off x="5273895" y="2104920"/>
            <a:ext cx="701895" cy="439134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/>
          <p:cNvGrpSpPr/>
          <p:nvPr/>
        </p:nvGrpSpPr>
        <p:grpSpPr>
          <a:xfrm>
            <a:off x="5958928" y="2328087"/>
            <a:ext cx="502789" cy="453321"/>
            <a:chOff x="5424755" y="1340768"/>
            <a:chExt cx="670560" cy="604586"/>
          </a:xfrm>
        </p:grpSpPr>
        <p:grpSp>
          <p:nvGrpSpPr>
            <p:cNvPr id="127" name="组合 1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9" name="组合 1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3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  <a:sym typeface="微软雅黑" panose="020B0503020204020204" pitchFamily="34" charset="-122"/>
                </a:rPr>
                <a:t>02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33" name="矩形 132"/>
          <p:cNvSpPr/>
          <p:nvPr/>
        </p:nvSpPr>
        <p:spPr>
          <a:xfrm>
            <a:off x="5813814" y="1572200"/>
            <a:ext cx="1163522" cy="2876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矩形 47"/>
          <p:cNvSpPr>
            <a:spLocks noChangeArrowheads="1"/>
          </p:cNvSpPr>
          <p:nvPr/>
        </p:nvSpPr>
        <p:spPr bwMode="auto">
          <a:xfrm>
            <a:off x="5813814" y="1814385"/>
            <a:ext cx="2130440" cy="82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在此录入上述图表的描述说明，录入上述图表的描述说明。</a:t>
            </a:r>
          </a:p>
        </p:txBody>
      </p:sp>
      <p:grpSp>
        <p:nvGrpSpPr>
          <p:cNvPr id="135" name="组合 134"/>
          <p:cNvGrpSpPr/>
          <p:nvPr/>
        </p:nvGrpSpPr>
        <p:grpSpPr>
          <a:xfrm>
            <a:off x="1006366" y="3328087"/>
            <a:ext cx="394805" cy="355962"/>
            <a:chOff x="5424755" y="1340768"/>
            <a:chExt cx="670560" cy="604586"/>
          </a:xfrm>
        </p:grpSpPr>
        <p:grpSp>
          <p:nvGrpSpPr>
            <p:cNvPr id="136" name="组合 13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3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0" name="文本框 9"/>
          <p:cNvSpPr txBox="1"/>
          <p:nvPr/>
        </p:nvSpPr>
        <p:spPr>
          <a:xfrm>
            <a:off x="1494459" y="3338713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输入文字标题</a:t>
            </a:r>
          </a:p>
        </p:txBody>
      </p:sp>
      <p:cxnSp>
        <p:nvCxnSpPr>
          <p:cNvPr id="141" name="直接连接符 140"/>
          <p:cNvCxnSpPr/>
          <p:nvPr/>
        </p:nvCxnSpPr>
        <p:spPr>
          <a:xfrm>
            <a:off x="1548451" y="3608673"/>
            <a:ext cx="6123925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/>
          <p:cNvGrpSpPr/>
          <p:nvPr/>
        </p:nvGrpSpPr>
        <p:grpSpPr>
          <a:xfrm>
            <a:off x="7779502" y="3510880"/>
            <a:ext cx="193989" cy="174903"/>
            <a:chOff x="3720691" y="2824413"/>
            <a:chExt cx="1341120" cy="1209172"/>
          </a:xfrm>
        </p:grpSpPr>
        <p:sp>
          <p:nvSpPr>
            <p:cNvPr id="1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1476027" y="3719311"/>
            <a:ext cx="6407261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grpSp>
        <p:nvGrpSpPr>
          <p:cNvPr id="146" name="组合 145"/>
          <p:cNvGrpSpPr/>
          <p:nvPr/>
        </p:nvGrpSpPr>
        <p:grpSpPr>
          <a:xfrm>
            <a:off x="4679984" y="1192038"/>
            <a:ext cx="208734" cy="138347"/>
            <a:chOff x="9482595" y="2565731"/>
            <a:chExt cx="278384" cy="184511"/>
          </a:xfrm>
        </p:grpSpPr>
        <p:sp>
          <p:nvSpPr>
            <p:cNvPr id="147" name="椭圆 14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1424244" y="692865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567694" y="263306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5826594" y="1704892"/>
            <a:ext cx="502789" cy="453321"/>
            <a:chOff x="5424755" y="1340768"/>
            <a:chExt cx="670560" cy="604586"/>
          </a:xfrm>
        </p:grpSpPr>
        <p:grpSp>
          <p:nvGrpSpPr>
            <p:cNvPr id="127" name="组合 1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9" name="组合 1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3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  <a:sym typeface="微软雅黑" panose="020B0503020204020204" pitchFamily="34" charset="-122"/>
                </a:rPr>
                <a:t>01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xmlns="" id="{AF614BFF-2852-4DD7-8C27-9ED5785B8FD8}"/>
              </a:ext>
            </a:extLst>
          </p:cNvPr>
          <p:cNvGrpSpPr/>
          <p:nvPr/>
        </p:nvGrpSpPr>
        <p:grpSpPr>
          <a:xfrm>
            <a:off x="6646836" y="1563638"/>
            <a:ext cx="2028858" cy="1065078"/>
            <a:chOff x="6623693" y="1222402"/>
            <a:chExt cx="2028858" cy="1065078"/>
          </a:xfrm>
        </p:grpSpPr>
        <p:sp>
          <p:nvSpPr>
            <p:cNvPr id="133" name="矩形 132"/>
            <p:cNvSpPr/>
            <p:nvPr/>
          </p:nvSpPr>
          <p:spPr>
            <a:xfrm>
              <a:off x="6623693" y="1222402"/>
              <a:ext cx="1163522" cy="287655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4" name="矩形 47"/>
            <p:cNvSpPr>
              <a:spLocks noChangeArrowheads="1"/>
            </p:cNvSpPr>
            <p:nvPr/>
          </p:nvSpPr>
          <p:spPr bwMode="auto">
            <a:xfrm>
              <a:off x="6623693" y="1464587"/>
              <a:ext cx="2028858" cy="822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在此录入上述图表的描述说明，录入上述图表的描述说明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。</a:t>
              </a:r>
            </a:p>
          </p:txBody>
        </p:sp>
      </p:grpSp>
      <p:cxnSp>
        <p:nvCxnSpPr>
          <p:cNvPr id="135" name="直接连接符 134"/>
          <p:cNvCxnSpPr>
            <a:cxnSpLocks/>
          </p:cNvCxnSpPr>
          <p:nvPr/>
        </p:nvCxnSpPr>
        <p:spPr>
          <a:xfrm flipV="1">
            <a:off x="5268907" y="2122282"/>
            <a:ext cx="510143" cy="175277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组合 135"/>
          <p:cNvGrpSpPr/>
          <p:nvPr/>
        </p:nvGrpSpPr>
        <p:grpSpPr>
          <a:xfrm>
            <a:off x="5862021" y="3210681"/>
            <a:ext cx="502789" cy="453321"/>
            <a:chOff x="5424755" y="1340768"/>
            <a:chExt cx="670560" cy="604586"/>
          </a:xfrm>
        </p:grpSpPr>
        <p:grpSp>
          <p:nvGrpSpPr>
            <p:cNvPr id="137" name="组合 13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9" name="组合 13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4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4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  <a:sym typeface="微软雅黑" panose="020B0503020204020204" pitchFamily="34" charset="-122"/>
                </a:rPr>
                <a:t>02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xmlns="" id="{BF07DD6F-0CC1-4546-8D5C-116C89FAAB58}"/>
              </a:ext>
            </a:extLst>
          </p:cNvPr>
          <p:cNvGrpSpPr/>
          <p:nvPr/>
        </p:nvGrpSpPr>
        <p:grpSpPr>
          <a:xfrm>
            <a:off x="6709606" y="3078198"/>
            <a:ext cx="2028858" cy="1065079"/>
            <a:chOff x="6686463" y="2736962"/>
            <a:chExt cx="2028858" cy="1065079"/>
          </a:xfrm>
        </p:grpSpPr>
        <p:sp>
          <p:nvSpPr>
            <p:cNvPr id="143" name="矩形 142"/>
            <p:cNvSpPr/>
            <p:nvPr/>
          </p:nvSpPr>
          <p:spPr>
            <a:xfrm>
              <a:off x="6686463" y="2736962"/>
              <a:ext cx="1163522" cy="287655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4" name="矩形 47"/>
            <p:cNvSpPr>
              <a:spLocks noChangeArrowheads="1"/>
            </p:cNvSpPr>
            <p:nvPr/>
          </p:nvSpPr>
          <p:spPr bwMode="auto">
            <a:xfrm>
              <a:off x="6686463" y="2979148"/>
              <a:ext cx="2028858" cy="822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在此录入上述图表的描述说明，录入上述图表的描述说明。</a:t>
              </a:r>
            </a:p>
          </p:txBody>
        </p:sp>
      </p:grpSp>
      <p:cxnSp>
        <p:nvCxnSpPr>
          <p:cNvPr id="145" name="直接连接符 144"/>
          <p:cNvCxnSpPr>
            <a:cxnSpLocks/>
          </p:cNvCxnSpPr>
          <p:nvPr/>
        </p:nvCxnSpPr>
        <p:spPr>
          <a:xfrm>
            <a:off x="5224437" y="3067306"/>
            <a:ext cx="602188" cy="226331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cxnSpLocks/>
            <a:endCxn id="170" idx="7"/>
          </p:cNvCxnSpPr>
          <p:nvPr/>
        </p:nvCxnSpPr>
        <p:spPr>
          <a:xfrm>
            <a:off x="3442700" y="2155427"/>
            <a:ext cx="565791" cy="172130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2813209" y="1788015"/>
            <a:ext cx="502789" cy="453321"/>
            <a:chOff x="5424755" y="1340768"/>
            <a:chExt cx="670560" cy="604586"/>
          </a:xfrm>
        </p:grpSpPr>
        <p:grpSp>
          <p:nvGrpSpPr>
            <p:cNvPr id="148" name="组合 1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50" name="组合 1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5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5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  <a:sym typeface="微软雅黑" panose="020B0503020204020204" pitchFamily="34" charset="-122"/>
                </a:rPr>
                <a:t>03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156" name="直接连接符 155"/>
          <p:cNvCxnSpPr>
            <a:cxnSpLocks/>
          </p:cNvCxnSpPr>
          <p:nvPr/>
        </p:nvCxnSpPr>
        <p:spPr>
          <a:xfrm flipV="1">
            <a:off x="3414946" y="3032366"/>
            <a:ext cx="551615" cy="21104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/>
          <p:cNvGrpSpPr/>
          <p:nvPr/>
        </p:nvGrpSpPr>
        <p:grpSpPr>
          <a:xfrm>
            <a:off x="2820670" y="3139192"/>
            <a:ext cx="502789" cy="453321"/>
            <a:chOff x="5424755" y="1340768"/>
            <a:chExt cx="670560" cy="604586"/>
          </a:xfrm>
        </p:grpSpPr>
        <p:grpSp>
          <p:nvGrpSpPr>
            <p:cNvPr id="158" name="组合 15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60" name="组合 15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6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41445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  <a:sym typeface="微软雅黑" panose="020B0503020204020204" pitchFamily="34" charset="-122"/>
                </a:rPr>
                <a:t>04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4E0A460B-8A87-4255-AC25-1837D379CE01}"/>
              </a:ext>
            </a:extLst>
          </p:cNvPr>
          <p:cNvGrpSpPr/>
          <p:nvPr/>
        </p:nvGrpSpPr>
        <p:grpSpPr>
          <a:xfrm>
            <a:off x="653731" y="1563638"/>
            <a:ext cx="2114716" cy="1071150"/>
            <a:chOff x="630588" y="1222402"/>
            <a:chExt cx="2028858" cy="1044952"/>
          </a:xfrm>
        </p:grpSpPr>
        <p:sp>
          <p:nvSpPr>
            <p:cNvPr id="154" name="矩形 153"/>
            <p:cNvSpPr/>
            <p:nvPr/>
          </p:nvSpPr>
          <p:spPr>
            <a:xfrm>
              <a:off x="630588" y="1222402"/>
              <a:ext cx="1163522" cy="287655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41445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5" name="矩形 47"/>
            <p:cNvSpPr>
              <a:spLocks noChangeArrowheads="1"/>
            </p:cNvSpPr>
            <p:nvPr/>
          </p:nvSpPr>
          <p:spPr bwMode="auto">
            <a:xfrm>
              <a:off x="630588" y="1464587"/>
              <a:ext cx="2028858" cy="802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在此录入上述图表的描述说明，录入上述图表的描述说明。</a:t>
              </a:r>
            </a:p>
          </p:txBody>
        </p:sp>
      </p:grpSp>
      <p:sp>
        <p:nvSpPr>
          <p:cNvPr id="164" name="矩形 163"/>
          <p:cNvSpPr/>
          <p:nvPr/>
        </p:nvSpPr>
        <p:spPr>
          <a:xfrm>
            <a:off x="653731" y="3060823"/>
            <a:ext cx="1212760" cy="29486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5" name="矩形 47"/>
          <p:cNvSpPr>
            <a:spLocks noChangeArrowheads="1"/>
          </p:cNvSpPr>
          <p:nvPr/>
        </p:nvSpPr>
        <p:spPr bwMode="auto">
          <a:xfrm>
            <a:off x="653731" y="3309081"/>
            <a:ext cx="2114716" cy="82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在此录入上述图表的描述说明，录入上述图表的描述说明。</a:t>
            </a: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xmlns="" id="{AF992E69-E01A-4E7D-A917-CDE908DA2DDF}"/>
              </a:ext>
            </a:extLst>
          </p:cNvPr>
          <p:cNvGrpSpPr/>
          <p:nvPr/>
        </p:nvGrpSpPr>
        <p:grpSpPr>
          <a:xfrm>
            <a:off x="3911450" y="2063008"/>
            <a:ext cx="1364918" cy="1230629"/>
            <a:chOff x="3720691" y="2824413"/>
            <a:chExt cx="1341120" cy="1209172"/>
          </a:xfrm>
        </p:grpSpPr>
        <p:sp>
          <p:nvSpPr>
            <p:cNvPr id="170" name="Freeform 5">
              <a:extLst>
                <a:ext uri="{FF2B5EF4-FFF2-40B4-BE49-F238E27FC236}">
                  <a16:creationId xmlns:a16="http://schemas.microsoft.com/office/drawing/2014/main" xmlns="" id="{A8D2CB1F-384D-470E-9A76-901622FE5A6A}"/>
                </a:ext>
              </a:extLst>
            </p:cNvPr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" name="Freeform 5">
              <a:extLst>
                <a:ext uri="{FF2B5EF4-FFF2-40B4-BE49-F238E27FC236}">
                  <a16:creationId xmlns:a16="http://schemas.microsoft.com/office/drawing/2014/main" xmlns="" id="{9087E38D-B9D4-417E-94AD-FCC312C8FB25}"/>
                </a:ext>
              </a:extLst>
            </p:cNvPr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2" name="文本框 9">
            <a:extLst>
              <a:ext uri="{FF2B5EF4-FFF2-40B4-BE49-F238E27FC236}">
                <a16:creationId xmlns:a16="http://schemas.microsoft.com/office/drawing/2014/main" xmlns="" id="{E6B97443-FB94-43F8-90A1-8818BEBA923B}"/>
              </a:ext>
            </a:extLst>
          </p:cNvPr>
          <p:cNvSpPr txBox="1"/>
          <p:nvPr/>
        </p:nvSpPr>
        <p:spPr>
          <a:xfrm>
            <a:off x="4125167" y="2475881"/>
            <a:ext cx="939951" cy="29527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标题文字</a:t>
            </a:r>
            <a:endParaRPr kumimoji="0" lang="en-US" altLang="zh-CN" sz="1500" b="1" i="0" u="none" strike="noStrike" kern="120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9" name="文本框 9">
            <a:extLst>
              <a:ext uri="{FF2B5EF4-FFF2-40B4-BE49-F238E27FC236}">
                <a16:creationId xmlns:a16="http://schemas.microsoft.com/office/drawing/2014/main" xmlns="" id="{7B44FABC-FD4D-4066-BBD1-B54DEFBC4F9A}"/>
              </a:ext>
            </a:extLst>
          </p:cNvPr>
          <p:cNvSpPr txBox="1"/>
          <p:nvPr/>
        </p:nvSpPr>
        <p:spPr>
          <a:xfrm>
            <a:off x="952374" y="231626"/>
            <a:ext cx="1403790" cy="2711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主要贡献与创新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96B0"/>
      </a:accent1>
      <a:accent2>
        <a:srgbClr val="8EAADB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2520</Words>
  <Application>Microsoft Office PowerPoint</Application>
  <PresentationFormat>全屏显示(16:9)</PresentationFormat>
  <Paragraphs>226</Paragraphs>
  <Slides>24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Company>http://www.deepbbs.org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Administrator</cp:lastModifiedBy>
  <cp:revision>343</cp:revision>
  <dcterms:created xsi:type="dcterms:W3CDTF">2015-11-26T04:19:00Z</dcterms:created>
  <dcterms:modified xsi:type="dcterms:W3CDTF">2019-10-19T18:27:14Z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